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307" r:id="rId6"/>
    <p:sldId id="309" r:id="rId7"/>
    <p:sldId id="262" r:id="rId8"/>
    <p:sldId id="263" r:id="rId9"/>
    <p:sldId id="264" r:id="rId10"/>
    <p:sldId id="265" r:id="rId11"/>
    <p:sldId id="308" r:id="rId12"/>
    <p:sldId id="304" r:id="rId13"/>
    <p:sldId id="305" r:id="rId14"/>
    <p:sldId id="306" r:id="rId15"/>
    <p:sldId id="270" r:id="rId16"/>
    <p:sldId id="310" r:id="rId17"/>
    <p:sldId id="311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30828B2-333E-486F-9897-899406DEFAAA}">
          <p14:sldIdLst>
            <p14:sldId id="256"/>
            <p14:sldId id="257"/>
            <p14:sldId id="258"/>
            <p14:sldId id="259"/>
            <p14:sldId id="307"/>
            <p14:sldId id="309"/>
            <p14:sldId id="262"/>
            <p14:sldId id="263"/>
            <p14:sldId id="264"/>
            <p14:sldId id="265"/>
            <p14:sldId id="308"/>
            <p14:sldId id="304"/>
            <p14:sldId id="305"/>
            <p14:sldId id="306"/>
            <p14:sldId id="270"/>
            <p14:sldId id="310"/>
            <p14:sldId id="311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제목 없는 구역" id="{8F6C5AA9-4431-4CE6-B41A-2AC46761B923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sei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84FB6"/>
    <a:srgbClr val="C45B73"/>
    <a:srgbClr val="D7CFB1"/>
    <a:srgbClr val="EEA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70"/>
    <p:restoredTop sz="94660"/>
  </p:normalViewPr>
  <p:slideViewPr>
    <p:cSldViewPr snapToGrid="0">
      <p:cViewPr varScale="1">
        <p:scale>
          <a:sx n="69" d="100"/>
          <a:sy n="69" d="100"/>
        </p:scale>
        <p:origin x="264" y="67"/>
      </p:cViewPr>
      <p:guideLst>
        <p:guide orient="horz" pos="2154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동민" userId="bb8e54ca634ed08a" providerId="LiveId" clId="{89B35022-9C86-4029-B533-C8F893BA4726}"/>
    <pc:docChg chg="custSel addSld delSld modSld modSection">
      <pc:chgData name="김 동민" userId="bb8e54ca634ed08a" providerId="LiveId" clId="{89B35022-9C86-4029-B533-C8F893BA4726}" dt="2023-06-06T16:58:14.689" v="63" actId="20577"/>
      <pc:docMkLst>
        <pc:docMk/>
      </pc:docMkLst>
      <pc:sldChg chg="del">
        <pc:chgData name="김 동민" userId="bb8e54ca634ed08a" providerId="LiveId" clId="{89B35022-9C86-4029-B533-C8F893BA4726}" dt="2023-06-06T16:47:56.087" v="11" actId="47"/>
        <pc:sldMkLst>
          <pc:docMk/>
          <pc:sldMk cId="1681516440" sldId="261"/>
        </pc:sldMkLst>
      </pc:sldChg>
      <pc:sldChg chg="modSp mod">
        <pc:chgData name="김 동민" userId="bb8e54ca634ed08a" providerId="LiveId" clId="{89B35022-9C86-4029-B533-C8F893BA4726}" dt="2023-06-06T16:58:14.689" v="63" actId="20577"/>
        <pc:sldMkLst>
          <pc:docMk/>
          <pc:sldMk cId="3291280717" sldId="262"/>
        </pc:sldMkLst>
        <pc:spChg chg="mod">
          <ac:chgData name="김 동민" userId="bb8e54ca634ed08a" providerId="LiveId" clId="{89B35022-9C86-4029-B533-C8F893BA4726}" dt="2023-06-06T16:58:14.689" v="63" actId="20577"/>
          <ac:spMkLst>
            <pc:docMk/>
            <pc:sldMk cId="3291280717" sldId="262"/>
            <ac:spMk id="35" creationId="{7E7AB6E4-1191-BC90-CD98-AA935DCCC99A}"/>
          </ac:spMkLst>
        </pc:spChg>
      </pc:sldChg>
      <pc:sldChg chg="modSp mod">
        <pc:chgData name="김 동민" userId="bb8e54ca634ed08a" providerId="LiveId" clId="{89B35022-9C86-4029-B533-C8F893BA4726}" dt="2023-06-06T16:58:08.241" v="47" actId="20577"/>
        <pc:sldMkLst>
          <pc:docMk/>
          <pc:sldMk cId="3362561977" sldId="307"/>
        </pc:sldMkLst>
        <pc:spChg chg="mod">
          <ac:chgData name="김 동민" userId="bb8e54ca634ed08a" providerId="LiveId" clId="{89B35022-9C86-4029-B533-C8F893BA4726}" dt="2023-06-06T16:58:08.241" v="47" actId="20577"/>
          <ac:spMkLst>
            <pc:docMk/>
            <pc:sldMk cId="3362561977" sldId="307"/>
            <ac:spMk id="25" creationId="{32E29C85-385D-DB53-6662-BF4AE29B2C1B}"/>
          </ac:spMkLst>
        </pc:spChg>
      </pc:sldChg>
      <pc:sldChg chg="modSp mod">
        <pc:chgData name="김 동민" userId="bb8e54ca634ed08a" providerId="LiveId" clId="{89B35022-9C86-4029-B533-C8F893BA4726}" dt="2023-06-06T16:47:10.613" v="9" actId="20577"/>
        <pc:sldMkLst>
          <pc:docMk/>
          <pc:sldMk cId="0" sldId="308"/>
        </pc:sldMkLst>
        <pc:spChg chg="mod">
          <ac:chgData name="김 동민" userId="bb8e54ca634ed08a" providerId="LiveId" clId="{89B35022-9C86-4029-B533-C8F893BA4726}" dt="2023-06-06T16:47:10.613" v="9" actId="20577"/>
          <ac:spMkLst>
            <pc:docMk/>
            <pc:sldMk cId="0" sldId="308"/>
            <ac:spMk id="4" creationId="{00000000-0000-0000-0000-000000000000}"/>
          </ac:spMkLst>
        </pc:spChg>
      </pc:sldChg>
      <pc:sldChg chg="modSp add mod">
        <pc:chgData name="김 동민" userId="bb8e54ca634ed08a" providerId="LiveId" clId="{89B35022-9C86-4029-B533-C8F893BA4726}" dt="2023-06-06T16:58:11.763" v="55" actId="20577"/>
        <pc:sldMkLst>
          <pc:docMk/>
          <pc:sldMk cId="689947765" sldId="309"/>
        </pc:sldMkLst>
        <pc:spChg chg="mod">
          <ac:chgData name="김 동민" userId="bb8e54ca634ed08a" providerId="LiveId" clId="{89B35022-9C86-4029-B533-C8F893BA4726}" dt="2023-06-06T16:58:11.763" v="55" actId="20577"/>
          <ac:spMkLst>
            <pc:docMk/>
            <pc:sldMk cId="689947765" sldId="309"/>
            <ac:spMk id="26" creationId="{ECA5AE00-1CCF-AD0B-1C01-287E0024BD27}"/>
          </ac:spMkLst>
        </pc:spChg>
      </pc:sldChg>
      <pc:sldChg chg="add del">
        <pc:chgData name="김 동민" userId="bb8e54ca634ed08a" providerId="LiveId" clId="{89B35022-9C86-4029-B533-C8F893BA4726}" dt="2023-06-06T16:48:14.711" v="13" actId="47"/>
        <pc:sldMkLst>
          <pc:docMk/>
          <pc:sldMk cId="72363202" sldId="310"/>
        </pc:sldMkLst>
      </pc:sldChg>
      <pc:sldChg chg="addSp delSp modSp new mod modTransition">
        <pc:chgData name="김 동민" userId="bb8e54ca634ed08a" providerId="LiveId" clId="{89B35022-9C86-4029-B533-C8F893BA4726}" dt="2023-06-06T16:56:55.403" v="25" actId="1076"/>
        <pc:sldMkLst>
          <pc:docMk/>
          <pc:sldMk cId="184123781" sldId="310"/>
        </pc:sldMkLst>
        <pc:spChg chg="add mod">
          <ac:chgData name="김 동민" userId="bb8e54ca634ed08a" providerId="LiveId" clId="{89B35022-9C86-4029-B533-C8F893BA4726}" dt="2023-06-06T16:55:33.846" v="17"/>
          <ac:spMkLst>
            <pc:docMk/>
            <pc:sldMk cId="184123781" sldId="310"/>
            <ac:spMk id="5" creationId="{AB3DD89F-4F01-BA07-BCBA-81A6250E7903}"/>
          </ac:spMkLst>
        </pc:spChg>
        <pc:spChg chg="add mod">
          <ac:chgData name="김 동민" userId="bb8e54ca634ed08a" providerId="LiveId" clId="{89B35022-9C86-4029-B533-C8F893BA4726}" dt="2023-06-06T16:55:33.846" v="17"/>
          <ac:spMkLst>
            <pc:docMk/>
            <pc:sldMk cId="184123781" sldId="310"/>
            <ac:spMk id="6" creationId="{B2FC75CA-D4CF-208D-6160-93FF0A3CC413}"/>
          </ac:spMkLst>
        </pc:spChg>
        <pc:picChg chg="add del mod">
          <ac:chgData name="김 동민" userId="bb8e54ca634ed08a" providerId="LiveId" clId="{89B35022-9C86-4029-B533-C8F893BA4726}" dt="2023-06-06T16:56:43.841" v="22" actId="478"/>
          <ac:picMkLst>
            <pc:docMk/>
            <pc:sldMk cId="184123781" sldId="310"/>
            <ac:picMk id="3" creationId="{EA6A0FC1-5130-D43E-B89D-B98EEEB6EF85}"/>
          </ac:picMkLst>
        </pc:picChg>
        <pc:picChg chg="add mod">
          <ac:chgData name="김 동민" userId="bb8e54ca634ed08a" providerId="LiveId" clId="{89B35022-9C86-4029-B533-C8F893BA4726}" dt="2023-06-06T16:55:33.846" v="17"/>
          <ac:picMkLst>
            <pc:docMk/>
            <pc:sldMk cId="184123781" sldId="310"/>
            <ac:picMk id="4" creationId="{5BDBAA36-548F-F8FB-00BC-5F2AA3025E12}"/>
          </ac:picMkLst>
        </pc:picChg>
        <pc:picChg chg="add mod">
          <ac:chgData name="김 동민" userId="bb8e54ca634ed08a" providerId="LiveId" clId="{89B35022-9C86-4029-B533-C8F893BA4726}" dt="2023-06-06T16:56:55.403" v="25" actId="1076"/>
          <ac:picMkLst>
            <pc:docMk/>
            <pc:sldMk cId="184123781" sldId="310"/>
            <ac:picMk id="8" creationId="{C0658693-6172-7BAE-920D-A447DA7D5E71}"/>
          </ac:picMkLst>
        </pc:picChg>
      </pc:sldChg>
    </pc:docChg>
  </pc:docChgLst>
  <pc:docChgLst>
    <pc:chgData name="김 동민" userId="bb8e54ca634ed08a" providerId="LiveId" clId="{F9DAE53E-6E42-4026-AF39-A2BD92304325}"/>
    <pc:docChg chg="undo custSel addSld delSld modSld modSection">
      <pc:chgData name="김 동민" userId="bb8e54ca634ed08a" providerId="LiveId" clId="{F9DAE53E-6E42-4026-AF39-A2BD92304325}" dt="2023-06-06T16:36:53.606" v="113" actId="478"/>
      <pc:docMkLst>
        <pc:docMk/>
      </pc:docMkLst>
      <pc:sldChg chg="addSp delSp modSp del mod">
        <pc:chgData name="김 동민" userId="bb8e54ca634ed08a" providerId="LiveId" clId="{F9DAE53E-6E42-4026-AF39-A2BD92304325}" dt="2023-06-06T16:34:38.683" v="106" actId="47"/>
        <pc:sldMkLst>
          <pc:docMk/>
          <pc:sldMk cId="3157064619" sldId="260"/>
        </pc:sldMkLst>
        <pc:spChg chg="add del mod">
          <ac:chgData name="김 동민" userId="bb8e54ca634ed08a" providerId="LiveId" clId="{F9DAE53E-6E42-4026-AF39-A2BD92304325}" dt="2023-06-06T16:26:21.463" v="65"/>
          <ac:spMkLst>
            <pc:docMk/>
            <pc:sldMk cId="3157064619" sldId="260"/>
            <ac:spMk id="2" creationId="{2701683D-3C97-6B24-2E71-51D63996864B}"/>
          </ac:spMkLst>
        </pc:spChg>
        <pc:spChg chg="mod">
          <ac:chgData name="김 동민" userId="bb8e54ca634ed08a" providerId="LiveId" clId="{F9DAE53E-6E42-4026-AF39-A2BD92304325}" dt="2023-06-06T16:26:13.849" v="61" actId="20577"/>
          <ac:spMkLst>
            <pc:docMk/>
            <pc:sldMk cId="3157064619" sldId="260"/>
            <ac:spMk id="25" creationId="{32E29C85-385D-DB53-6662-BF4AE29B2C1B}"/>
          </ac:spMkLst>
        </pc:spChg>
        <pc:spChg chg="add mod">
          <ac:chgData name="김 동민" userId="bb8e54ca634ed08a" providerId="LiveId" clId="{F9DAE53E-6E42-4026-AF39-A2BD92304325}" dt="2023-06-06T16:27:12.123" v="102" actId="20577"/>
          <ac:spMkLst>
            <pc:docMk/>
            <pc:sldMk cId="3157064619" sldId="260"/>
            <ac:spMk id="26" creationId="{A7D28BEC-15AA-1750-D04C-ED160B38CAFB}"/>
          </ac:spMkLst>
        </pc:spChg>
      </pc:sldChg>
      <pc:sldChg chg="addSp delSp modSp mod">
        <pc:chgData name="김 동민" userId="bb8e54ca634ed08a" providerId="LiveId" clId="{F9DAE53E-6E42-4026-AF39-A2BD92304325}" dt="2023-06-06T16:36:47.816" v="112" actId="478"/>
        <pc:sldMkLst>
          <pc:docMk/>
          <pc:sldMk cId="1681516440" sldId="261"/>
        </pc:sldMkLst>
        <pc:spChg chg="mod">
          <ac:chgData name="김 동민" userId="bb8e54ca634ed08a" providerId="LiveId" clId="{F9DAE53E-6E42-4026-AF39-A2BD92304325}" dt="2023-06-06T16:36:45.975" v="111" actId="20577"/>
          <ac:spMkLst>
            <pc:docMk/>
            <pc:sldMk cId="1681516440" sldId="261"/>
            <ac:spMk id="26" creationId="{ECA5AE00-1CCF-AD0B-1C01-287E0024BD27}"/>
          </ac:spMkLst>
        </pc:spChg>
        <pc:spChg chg="add del mod">
          <ac:chgData name="김 동민" userId="bb8e54ca634ed08a" providerId="LiveId" clId="{F9DAE53E-6E42-4026-AF39-A2BD92304325}" dt="2023-06-06T16:36:47.816" v="112" actId="478"/>
          <ac:spMkLst>
            <pc:docMk/>
            <pc:sldMk cId="1681516440" sldId="261"/>
            <ac:spMk id="29" creationId="{AF93704B-FEB4-5FC0-C341-1A9F2F69E857}"/>
          </ac:spMkLst>
        </pc:spChg>
      </pc:sldChg>
      <pc:sldChg chg="addSp delSp modSp mod">
        <pc:chgData name="김 동민" userId="bb8e54ca634ed08a" providerId="LiveId" clId="{F9DAE53E-6E42-4026-AF39-A2BD92304325}" dt="2023-06-06T16:36:53.606" v="113" actId="478"/>
        <pc:sldMkLst>
          <pc:docMk/>
          <pc:sldMk cId="3291280717" sldId="262"/>
        </pc:sldMkLst>
        <pc:spChg chg="add del mod">
          <ac:chgData name="김 동민" userId="bb8e54ca634ed08a" providerId="LiveId" clId="{F9DAE53E-6E42-4026-AF39-A2BD92304325}" dt="2023-06-06T16:36:53.606" v="113" actId="478"/>
          <ac:spMkLst>
            <pc:docMk/>
            <pc:sldMk cId="3291280717" sldId="262"/>
            <ac:spMk id="29" creationId="{181D5AC9-2006-BBCA-F750-2D64848E9278}"/>
          </ac:spMkLst>
        </pc:spChg>
      </pc:sldChg>
      <pc:sldChg chg="del">
        <pc:chgData name="김 동민" userId="bb8e54ca634ed08a" providerId="LiveId" clId="{F9DAE53E-6E42-4026-AF39-A2BD92304325}" dt="2023-06-06T16:34:57.071" v="108" actId="47"/>
        <pc:sldMkLst>
          <pc:docMk/>
          <pc:sldMk cId="0" sldId="266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7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8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9"/>
        </pc:sldMkLst>
      </pc:sldChg>
      <pc:sldChg chg="modSp mod">
        <pc:chgData name="김 동민" userId="bb8e54ca634ed08a" providerId="LiveId" clId="{F9DAE53E-6E42-4026-AF39-A2BD92304325}" dt="2023-06-06T16:24:10.918" v="2" actId="1076"/>
        <pc:sldMkLst>
          <pc:docMk/>
          <pc:sldMk cId="0" sldId="270"/>
        </pc:sldMkLst>
        <pc:picChg chg="mod">
          <ac:chgData name="김 동민" userId="bb8e54ca634ed08a" providerId="LiveId" clId="{F9DAE53E-6E42-4026-AF39-A2BD92304325}" dt="2023-06-06T16:24:10.918" v="2" actId="1076"/>
          <ac:picMkLst>
            <pc:docMk/>
            <pc:sldMk cId="0" sldId="270"/>
            <ac:picMk id="3" creationId="{CE8E33CD-5B48-3F95-51E2-570261CD82AD}"/>
          </ac:picMkLst>
        </pc:picChg>
      </pc:sldChg>
      <pc:sldChg chg="add">
        <pc:chgData name="김 동민" userId="bb8e54ca634ed08a" providerId="LiveId" clId="{F9DAE53E-6E42-4026-AF39-A2BD92304325}" dt="2023-06-06T16:24:00.966" v="0"/>
        <pc:sldMkLst>
          <pc:docMk/>
          <pc:sldMk cId="0" sldId="304"/>
        </pc:sldMkLst>
      </pc:sldChg>
      <pc:sldChg chg="delSp modSp add mod">
        <pc:chgData name="김 동민" userId="bb8e54ca634ed08a" providerId="LiveId" clId="{F9DAE53E-6E42-4026-AF39-A2BD92304325}" dt="2023-06-06T16:24:51.706" v="4" actId="478"/>
        <pc:sldMkLst>
          <pc:docMk/>
          <pc:sldMk cId="0" sldId="305"/>
        </pc:sldMkLst>
        <pc:cxnChg chg="del mod">
          <ac:chgData name="김 동민" userId="bb8e54ca634ed08a" providerId="LiveId" clId="{F9DAE53E-6E42-4026-AF39-A2BD92304325}" dt="2023-06-06T16:24:45.764" v="3" actId="478"/>
          <ac:cxnSpMkLst>
            <pc:docMk/>
            <pc:sldMk cId="0" sldId="305"/>
            <ac:cxnSpMk id="80" creationId="{1FE0B564-6545-5AB2-6BA0-550D8E19DF5E}"/>
          </ac:cxnSpMkLst>
        </pc:cxnChg>
        <pc:cxnChg chg="del mod">
          <ac:chgData name="김 동민" userId="bb8e54ca634ed08a" providerId="LiveId" clId="{F9DAE53E-6E42-4026-AF39-A2BD92304325}" dt="2023-06-06T16:24:51.706" v="4" actId="478"/>
          <ac:cxnSpMkLst>
            <pc:docMk/>
            <pc:sldMk cId="0" sldId="305"/>
            <ac:cxnSpMk id="83" creationId="{5E1109D7-7069-BB87-B3AE-9D663E89E886}"/>
          </ac:cxnSpMkLst>
        </pc:cxnChg>
      </pc:sldChg>
      <pc:sldChg chg="add">
        <pc:chgData name="김 동민" userId="bb8e54ca634ed08a" providerId="LiveId" clId="{F9DAE53E-6E42-4026-AF39-A2BD92304325}" dt="2023-06-06T16:24:00.966" v="0"/>
        <pc:sldMkLst>
          <pc:docMk/>
          <pc:sldMk cId="0" sldId="306"/>
        </pc:sldMkLst>
      </pc:sldChg>
      <pc:sldChg chg="add">
        <pc:chgData name="김 동민" userId="bb8e54ca634ed08a" providerId="LiveId" clId="{F9DAE53E-6E42-4026-AF39-A2BD92304325}" dt="2023-06-06T16:34:37.142" v="105"/>
        <pc:sldMkLst>
          <pc:docMk/>
          <pc:sldMk cId="3362561977" sldId="307"/>
        </pc:sldMkLst>
      </pc:sldChg>
      <pc:sldChg chg="add">
        <pc:chgData name="김 동민" userId="bb8e54ca634ed08a" providerId="LiveId" clId="{F9DAE53E-6E42-4026-AF39-A2BD92304325}" dt="2023-06-06T16:34:52.518" v="107"/>
        <pc:sldMkLst>
          <pc:docMk/>
          <pc:sldMk cId="0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F48ABDD-C5B2-4B47-A4DF-E65BED05D20A}" type="datetime1">
              <a:rPr lang="ko-KR" altLang="en-US"/>
              <a:pPr lvl="0">
                <a:defRPr lang="ko-KR" altLang="en-US"/>
              </a:pPr>
              <a:t>2023-06-11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ACD166A-5574-47EA-AF87-DB914665B4F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9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1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922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92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7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9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9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8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9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0E393-7F37-4562-91DC-5F859799C7A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2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visitbusan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A9777-8464-7614-AF97-64032CFFF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  <a14:imgEffect>
                      <a14:brightnessContrast bright="-2000" contrast="-50000"/>
                    </a14:imgEffect>
                  </a14:imgLayer>
                </a14:imgProps>
              </a:ex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-5" y="0"/>
            <a:ext cx="12191999" cy="6858002"/>
          </a:xfrm>
          <a:prstGeom prst="rect">
            <a:avLst/>
          </a:prstGeom>
          <a:solidFill>
            <a:srgbClr val="3E3E3E"/>
          </a:solidFill>
          <a:effectLst>
            <a:outerShdw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F665F27-AB11-47B6-9F07-3E65CFCC6DAD}"/>
              </a:ext>
            </a:extLst>
          </p:cNvPr>
          <p:cNvSpPr/>
          <p:nvPr/>
        </p:nvSpPr>
        <p:spPr>
          <a:xfrm rot="5400000">
            <a:off x="1604951" y="-1635319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모두의 짐</a:t>
            </a: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729FD779-6DFA-4D42-9060-93AB4317FAEF}"/>
              </a:ext>
            </a:extLst>
          </p:cNvPr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60D448-C943-4BAC-A79C-EEAA19B36B16}"/>
              </a:ext>
            </a:extLst>
          </p:cNvPr>
          <p:cNvSpPr/>
          <p:nvPr/>
        </p:nvSpPr>
        <p:spPr>
          <a:xfrm rot="3409474">
            <a:off x="5947097" y="-2523911"/>
            <a:ext cx="684564" cy="9882701"/>
          </a:xfrm>
          <a:prstGeom prst="rect">
            <a:avLst/>
          </a:prstGeom>
          <a:solidFill>
            <a:srgbClr val="D2D2D2"/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5C9B8-B4EF-A66D-493A-830FD480CBF1}"/>
              </a:ext>
            </a:extLst>
          </p:cNvPr>
          <p:cNvSpPr txBox="1"/>
          <p:nvPr/>
        </p:nvSpPr>
        <p:spPr>
          <a:xfrm>
            <a:off x="126203" y="1689433"/>
            <a:ext cx="5817221" cy="4454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맑은 고딕"/>
                <a:ea typeface="맑은 고딕"/>
                <a:cs typeface="맑은 고딕"/>
              </a:rPr>
              <a:t>현재 위치 기반 헬스장 정보 제공 사이트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2B63B-912D-2D1A-B50C-4E8F5349B3B1}"/>
              </a:ext>
            </a:extLst>
          </p:cNvPr>
          <p:cNvSpPr txBox="1"/>
          <p:nvPr/>
        </p:nvSpPr>
        <p:spPr>
          <a:xfrm>
            <a:off x="1937397" y="2270242"/>
            <a:ext cx="2194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웹 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포트폴리오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3568F4-77C8-1228-86A9-857C640F6D3C}"/>
              </a:ext>
            </a:extLst>
          </p:cNvPr>
          <p:cNvGrpSpPr/>
          <p:nvPr/>
        </p:nvGrpSpPr>
        <p:grpSpPr>
          <a:xfrm>
            <a:off x="8560054" y="5181599"/>
            <a:ext cx="3892501" cy="1264049"/>
            <a:chOff x="7125335" y="4380460"/>
            <a:chExt cx="3892501" cy="12640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625F9C-1982-8331-CDAC-15068EE92CC8}"/>
                </a:ext>
              </a:extLst>
            </p:cNvPr>
            <p:cNvSpPr txBox="1"/>
            <p:nvPr/>
          </p:nvSpPr>
          <p:spPr>
            <a:xfrm>
              <a:off x="8394357" y="5275177"/>
              <a:ext cx="13544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- 23.0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6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.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05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 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B7F0AB-1555-51C8-DF2E-77E7FFFD7DB9}"/>
                </a:ext>
              </a:extLst>
            </p:cNvPr>
            <p:cNvSpPr txBox="1"/>
            <p:nvPr/>
          </p:nvSpPr>
          <p:spPr>
            <a:xfrm>
              <a:off x="8804250" y="4380460"/>
              <a:ext cx="53467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3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7AC082-5F4F-42FE-9E79-E919FA6E2461}"/>
                </a:ext>
              </a:extLst>
            </p:cNvPr>
            <p:cNvSpPr txBox="1"/>
            <p:nvPr/>
          </p:nvSpPr>
          <p:spPr>
            <a:xfrm>
              <a:off x="7125335" y="4812511"/>
              <a:ext cx="3892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이종현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김동민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진채희, 손지호</a:t>
              </a:r>
            </a:p>
          </p:txBody>
        </p:sp>
      </p:grp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7A82E8CC-9C3F-F080-D509-E6FF335A1F87}"/>
              </a:ext>
            </a:extLst>
          </p:cNvPr>
          <p:cNvSpPr/>
          <p:nvPr/>
        </p:nvSpPr>
        <p:spPr>
          <a:xfrm rot="5400000">
            <a:off x="-148340" y="3074403"/>
            <a:ext cx="4009966" cy="3713286"/>
          </a:xfrm>
          <a:prstGeom prst="triangle">
            <a:avLst>
              <a:gd name="adj" fmla="val 40362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0B3DF4A-5034-7736-A611-B949C9A7E8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52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72275" y="3631948"/>
            <a:ext cx="3917981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URL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https://www.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da-gym.co.kr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/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운동 시설 정보 제공 사이트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46" y="1078777"/>
            <a:ext cx="64633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solidFill>
                  <a:srgbClr val="0070C0"/>
                </a:solidFill>
                <a:latin typeface="a타이틀고딕3"/>
                <a:ea typeface="a타이틀고딕3"/>
                <a:cs typeface="+mn-cs"/>
              </a:rPr>
              <a:t>다짐</a:t>
            </a:r>
          </a:p>
        </p:txBody>
      </p:sp>
      <p:pic>
        <p:nvPicPr>
          <p:cNvPr id="2" name="그림 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A8D133E-081F-4BD1-6D60-DA928BF2B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F9DE64FA-A9B6-CCC9-6B6D-A8DCF7DDFB1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205C4-1618-7691-FCA7-8A23DA919C91}"/>
              </a:ext>
            </a:extLst>
          </p:cNvPr>
          <p:cNvSpPr txBox="1"/>
          <p:nvPr/>
        </p:nvSpPr>
        <p:spPr>
          <a:xfrm>
            <a:off x="482929" y="656635"/>
            <a:ext cx="1556836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참고 사이트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03F407-D49E-D32F-045D-25BDD2F65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9" y="1431812"/>
            <a:ext cx="4241471" cy="5278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3FB98173-5B67-4AE2-7F51-1DC2AC74366D}"/>
              </a:ext>
            </a:extLst>
          </p:cNvPr>
          <p:cNvSpPr/>
          <p:nvPr/>
        </p:nvSpPr>
        <p:spPr>
          <a:xfrm rot="5400000">
            <a:off x="5802037" y="3856233"/>
            <a:ext cx="498286" cy="42955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47" y="1022144"/>
            <a:ext cx="5468608" cy="57770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IDE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 err="1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Back：Spring</a:t>
            </a: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Tool Suite (back)</a:t>
            </a:r>
            <a:r>
              <a:rPr lang="ko-KR" altLang="en-US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Front</a:t>
            </a:r>
            <a:r>
              <a:rPr lang="ko-KR" altLang="en-US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: </a:t>
            </a: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VS Code (Front)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Language, Frame work</a:t>
            </a:r>
            <a:r>
              <a:rPr lang="ko-KR" altLang="en-US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: </a:t>
            </a:r>
            <a:r>
              <a:rPr lang="en-US" altLang="ko-KR" dirty="0" err="1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springBoot</a:t>
            </a:r>
            <a:endParaRPr lang="en-US" altLang="ko-KR" dirty="0">
              <a:latin typeface="Arial" panose="020B0604020202020204" pitchFamily="34" charset="0"/>
              <a:ea typeface="a타이틀고딕3"/>
              <a:cs typeface="Arial" panose="020B0604020202020204" pitchFamily="34" charset="0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Project : Maven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Language : JAVA (11.0.12)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 Boot : 2.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6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.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6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Dependency :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Lombok, Spring Web, Spring Security,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OAuth2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Client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Boot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Starter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AOP,  JJWT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Impl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JJWT :: API,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JJWT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Extensions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Jackson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MyBatis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MySQL, Validation,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Boot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DevTools</a:t>
            </a:r>
            <a:endParaRPr lang="ko-KR" altLang="en-US" sz="1400" dirty="0"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DBMS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MYSQL Workbench 8.0 CE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Server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WEB, WAS : Apache Tomcat(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스프링 부트 내장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DB : AWS RDS_MYSQL (8.0.28)</a:t>
            </a:r>
          </a:p>
        </p:txBody>
      </p:sp>
      <p:grpSp>
        <p:nvGrpSpPr>
          <p:cNvPr id="2" name="Group 17">
            <a:extLst>
              <a:ext uri="{FF2B5EF4-FFF2-40B4-BE49-F238E27FC236}">
                <a16:creationId xmlns:a16="http://schemas.microsoft.com/office/drawing/2014/main" id="{A8F02F7E-E50D-A9DA-A144-182CAB223B09}"/>
              </a:ext>
            </a:extLst>
          </p:cNvPr>
          <p:cNvGrpSpPr>
            <a:grpSpLocks noChangeAspect="1"/>
          </p:cNvGrpSpPr>
          <p:nvPr/>
        </p:nvGrpSpPr>
        <p:grpSpPr bwMode="auto">
          <a:xfrm rot="261166">
            <a:off x="6530504" y="1862115"/>
            <a:ext cx="4382818" cy="4097088"/>
            <a:chOff x="2875" y="2811"/>
            <a:chExt cx="905" cy="846"/>
          </a:xfrm>
          <a:solidFill>
            <a:schemeClr val="bg1"/>
          </a:solidFill>
        </p:grpSpPr>
        <p:sp>
          <p:nvSpPr>
            <p:cNvPr id="3" name="Freeform 19">
              <a:extLst>
                <a:ext uri="{FF2B5EF4-FFF2-40B4-BE49-F238E27FC236}">
                  <a16:creationId xmlns:a16="http://schemas.microsoft.com/office/drawing/2014/main" id="{BF03CAD8-3260-DE07-A189-0F2AC43FD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5" y="2811"/>
              <a:ext cx="574" cy="564"/>
            </a:xfrm>
            <a:custGeom>
              <a:avLst/>
              <a:gdLst>
                <a:gd name="T0" fmla="*/ 1091 w 2294"/>
                <a:gd name="T1" fmla="*/ 654 h 2259"/>
                <a:gd name="T2" fmla="*/ 985 w 2294"/>
                <a:gd name="T3" fmla="*/ 680 h 2259"/>
                <a:gd name="T4" fmla="*/ 889 w 2294"/>
                <a:gd name="T5" fmla="*/ 726 h 2259"/>
                <a:gd name="T6" fmla="*/ 807 w 2294"/>
                <a:gd name="T7" fmla="*/ 792 h 2259"/>
                <a:gd name="T8" fmla="*/ 741 w 2294"/>
                <a:gd name="T9" fmla="*/ 874 h 2259"/>
                <a:gd name="T10" fmla="*/ 694 w 2294"/>
                <a:gd name="T11" fmla="*/ 970 h 2259"/>
                <a:gd name="T12" fmla="*/ 670 w 2294"/>
                <a:gd name="T13" fmla="*/ 1076 h 2259"/>
                <a:gd name="T14" fmla="*/ 670 w 2294"/>
                <a:gd name="T15" fmla="*/ 1187 h 2259"/>
                <a:gd name="T16" fmla="*/ 694 w 2294"/>
                <a:gd name="T17" fmla="*/ 1294 h 2259"/>
                <a:gd name="T18" fmla="*/ 741 w 2294"/>
                <a:gd name="T19" fmla="*/ 1390 h 2259"/>
                <a:gd name="T20" fmla="*/ 807 w 2294"/>
                <a:gd name="T21" fmla="*/ 1472 h 2259"/>
                <a:gd name="T22" fmla="*/ 889 w 2294"/>
                <a:gd name="T23" fmla="*/ 1538 h 2259"/>
                <a:gd name="T24" fmla="*/ 985 w 2294"/>
                <a:gd name="T25" fmla="*/ 1584 h 2259"/>
                <a:gd name="T26" fmla="*/ 1091 w 2294"/>
                <a:gd name="T27" fmla="*/ 1610 h 2259"/>
                <a:gd name="T28" fmla="*/ 1203 w 2294"/>
                <a:gd name="T29" fmla="*/ 1610 h 2259"/>
                <a:gd name="T30" fmla="*/ 1309 w 2294"/>
                <a:gd name="T31" fmla="*/ 1584 h 2259"/>
                <a:gd name="T32" fmla="*/ 1405 w 2294"/>
                <a:gd name="T33" fmla="*/ 1538 h 2259"/>
                <a:gd name="T34" fmla="*/ 1487 w 2294"/>
                <a:gd name="T35" fmla="*/ 1472 h 2259"/>
                <a:gd name="T36" fmla="*/ 1553 w 2294"/>
                <a:gd name="T37" fmla="*/ 1390 h 2259"/>
                <a:gd name="T38" fmla="*/ 1600 w 2294"/>
                <a:gd name="T39" fmla="*/ 1294 h 2259"/>
                <a:gd name="T40" fmla="*/ 1625 w 2294"/>
                <a:gd name="T41" fmla="*/ 1187 h 2259"/>
                <a:gd name="T42" fmla="*/ 1625 w 2294"/>
                <a:gd name="T43" fmla="*/ 1076 h 2259"/>
                <a:gd name="T44" fmla="*/ 1600 w 2294"/>
                <a:gd name="T45" fmla="*/ 970 h 2259"/>
                <a:gd name="T46" fmla="*/ 1553 w 2294"/>
                <a:gd name="T47" fmla="*/ 874 h 2259"/>
                <a:gd name="T48" fmla="*/ 1487 w 2294"/>
                <a:gd name="T49" fmla="*/ 792 h 2259"/>
                <a:gd name="T50" fmla="*/ 1405 w 2294"/>
                <a:gd name="T51" fmla="*/ 726 h 2259"/>
                <a:gd name="T52" fmla="*/ 1309 w 2294"/>
                <a:gd name="T53" fmla="*/ 680 h 2259"/>
                <a:gd name="T54" fmla="*/ 1203 w 2294"/>
                <a:gd name="T55" fmla="*/ 654 h 2259"/>
                <a:gd name="T56" fmla="*/ 959 w 2294"/>
                <a:gd name="T57" fmla="*/ 0 h 2259"/>
                <a:gd name="T58" fmla="*/ 1336 w 2294"/>
                <a:gd name="T59" fmla="*/ 239 h 2259"/>
                <a:gd name="T60" fmla="*/ 1460 w 2294"/>
                <a:gd name="T61" fmla="*/ 274 h 2259"/>
                <a:gd name="T62" fmla="*/ 1577 w 2294"/>
                <a:gd name="T63" fmla="*/ 327 h 2259"/>
                <a:gd name="T64" fmla="*/ 2018 w 2294"/>
                <a:gd name="T65" fmla="*/ 386 h 2259"/>
                <a:gd name="T66" fmla="*/ 1903 w 2294"/>
                <a:gd name="T67" fmla="*/ 621 h 2259"/>
                <a:gd name="T68" fmla="*/ 1968 w 2294"/>
                <a:gd name="T69" fmla="*/ 732 h 2259"/>
                <a:gd name="T70" fmla="*/ 2228 w 2294"/>
                <a:gd name="T71" fmla="*/ 750 h 2259"/>
                <a:gd name="T72" fmla="*/ 2059 w 2294"/>
                <a:gd name="T73" fmla="*/ 1162 h 2259"/>
                <a:gd name="T74" fmla="*/ 2046 w 2294"/>
                <a:gd name="T75" fmla="*/ 1292 h 2259"/>
                <a:gd name="T76" fmla="*/ 2015 w 2294"/>
                <a:gd name="T77" fmla="*/ 1415 h 2259"/>
                <a:gd name="T78" fmla="*/ 2033 w 2294"/>
                <a:gd name="T79" fmla="*/ 1860 h 2259"/>
                <a:gd name="T80" fmla="*/ 1781 w 2294"/>
                <a:gd name="T81" fmla="*/ 1788 h 2259"/>
                <a:gd name="T82" fmla="*/ 1683 w 2294"/>
                <a:gd name="T83" fmla="*/ 1870 h 2259"/>
                <a:gd name="T84" fmla="*/ 1711 w 2294"/>
                <a:gd name="T85" fmla="*/ 2131 h 2259"/>
                <a:gd name="T86" fmla="*/ 1275 w 2294"/>
                <a:gd name="T87" fmla="*/ 2036 h 2259"/>
                <a:gd name="T88" fmla="*/ 1147 w 2294"/>
                <a:gd name="T89" fmla="*/ 2045 h 2259"/>
                <a:gd name="T90" fmla="*/ 1018 w 2294"/>
                <a:gd name="T91" fmla="*/ 2036 h 2259"/>
                <a:gd name="T92" fmla="*/ 583 w 2294"/>
                <a:gd name="T93" fmla="*/ 2131 h 2259"/>
                <a:gd name="T94" fmla="*/ 611 w 2294"/>
                <a:gd name="T95" fmla="*/ 1870 h 2259"/>
                <a:gd name="T96" fmla="*/ 512 w 2294"/>
                <a:gd name="T97" fmla="*/ 1788 h 2259"/>
                <a:gd name="T98" fmla="*/ 262 w 2294"/>
                <a:gd name="T99" fmla="*/ 1860 h 2259"/>
                <a:gd name="T100" fmla="*/ 279 w 2294"/>
                <a:gd name="T101" fmla="*/ 1415 h 2259"/>
                <a:gd name="T102" fmla="*/ 248 w 2294"/>
                <a:gd name="T103" fmla="*/ 1292 h 2259"/>
                <a:gd name="T104" fmla="*/ 235 w 2294"/>
                <a:gd name="T105" fmla="*/ 1162 h 2259"/>
                <a:gd name="T106" fmla="*/ 65 w 2294"/>
                <a:gd name="T107" fmla="*/ 750 h 2259"/>
                <a:gd name="T108" fmla="*/ 327 w 2294"/>
                <a:gd name="T109" fmla="*/ 732 h 2259"/>
                <a:gd name="T110" fmla="*/ 391 w 2294"/>
                <a:gd name="T111" fmla="*/ 621 h 2259"/>
                <a:gd name="T112" fmla="*/ 276 w 2294"/>
                <a:gd name="T113" fmla="*/ 386 h 2259"/>
                <a:gd name="T114" fmla="*/ 717 w 2294"/>
                <a:gd name="T115" fmla="*/ 327 h 2259"/>
                <a:gd name="T116" fmla="*/ 834 w 2294"/>
                <a:gd name="T117" fmla="*/ 274 h 2259"/>
                <a:gd name="T118" fmla="*/ 959 w 2294"/>
                <a:gd name="T119" fmla="*/ 239 h 2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94" h="2259">
                  <a:moveTo>
                    <a:pt x="1147" y="651"/>
                  </a:moveTo>
                  <a:lnTo>
                    <a:pt x="1091" y="654"/>
                  </a:lnTo>
                  <a:lnTo>
                    <a:pt x="1037" y="664"/>
                  </a:lnTo>
                  <a:lnTo>
                    <a:pt x="985" y="680"/>
                  </a:lnTo>
                  <a:lnTo>
                    <a:pt x="936" y="700"/>
                  </a:lnTo>
                  <a:lnTo>
                    <a:pt x="889" y="726"/>
                  </a:lnTo>
                  <a:lnTo>
                    <a:pt x="847" y="756"/>
                  </a:lnTo>
                  <a:lnTo>
                    <a:pt x="807" y="792"/>
                  </a:lnTo>
                  <a:lnTo>
                    <a:pt x="772" y="831"/>
                  </a:lnTo>
                  <a:lnTo>
                    <a:pt x="741" y="874"/>
                  </a:lnTo>
                  <a:lnTo>
                    <a:pt x="715" y="920"/>
                  </a:lnTo>
                  <a:lnTo>
                    <a:pt x="694" y="970"/>
                  </a:lnTo>
                  <a:lnTo>
                    <a:pt x="678" y="1021"/>
                  </a:lnTo>
                  <a:lnTo>
                    <a:pt x="670" y="1076"/>
                  </a:lnTo>
                  <a:lnTo>
                    <a:pt x="666" y="1131"/>
                  </a:lnTo>
                  <a:lnTo>
                    <a:pt x="670" y="1187"/>
                  </a:lnTo>
                  <a:lnTo>
                    <a:pt x="678" y="1242"/>
                  </a:lnTo>
                  <a:lnTo>
                    <a:pt x="694" y="1294"/>
                  </a:lnTo>
                  <a:lnTo>
                    <a:pt x="715" y="1343"/>
                  </a:lnTo>
                  <a:lnTo>
                    <a:pt x="741" y="1390"/>
                  </a:lnTo>
                  <a:lnTo>
                    <a:pt x="772" y="1433"/>
                  </a:lnTo>
                  <a:lnTo>
                    <a:pt x="807" y="1472"/>
                  </a:lnTo>
                  <a:lnTo>
                    <a:pt x="847" y="1507"/>
                  </a:lnTo>
                  <a:lnTo>
                    <a:pt x="889" y="1538"/>
                  </a:lnTo>
                  <a:lnTo>
                    <a:pt x="936" y="1563"/>
                  </a:lnTo>
                  <a:lnTo>
                    <a:pt x="985" y="1584"/>
                  </a:lnTo>
                  <a:lnTo>
                    <a:pt x="1037" y="1600"/>
                  </a:lnTo>
                  <a:lnTo>
                    <a:pt x="1091" y="1610"/>
                  </a:lnTo>
                  <a:lnTo>
                    <a:pt x="1147" y="1613"/>
                  </a:lnTo>
                  <a:lnTo>
                    <a:pt x="1203" y="1610"/>
                  </a:lnTo>
                  <a:lnTo>
                    <a:pt x="1258" y="1600"/>
                  </a:lnTo>
                  <a:lnTo>
                    <a:pt x="1309" y="1584"/>
                  </a:lnTo>
                  <a:lnTo>
                    <a:pt x="1359" y="1563"/>
                  </a:lnTo>
                  <a:lnTo>
                    <a:pt x="1405" y="1538"/>
                  </a:lnTo>
                  <a:lnTo>
                    <a:pt x="1448" y="1507"/>
                  </a:lnTo>
                  <a:lnTo>
                    <a:pt x="1487" y="1472"/>
                  </a:lnTo>
                  <a:lnTo>
                    <a:pt x="1523" y="1433"/>
                  </a:lnTo>
                  <a:lnTo>
                    <a:pt x="1553" y="1390"/>
                  </a:lnTo>
                  <a:lnTo>
                    <a:pt x="1579" y="1343"/>
                  </a:lnTo>
                  <a:lnTo>
                    <a:pt x="1600" y="1294"/>
                  </a:lnTo>
                  <a:lnTo>
                    <a:pt x="1615" y="1242"/>
                  </a:lnTo>
                  <a:lnTo>
                    <a:pt x="1625" y="1187"/>
                  </a:lnTo>
                  <a:lnTo>
                    <a:pt x="1628" y="1131"/>
                  </a:lnTo>
                  <a:lnTo>
                    <a:pt x="1625" y="1076"/>
                  </a:lnTo>
                  <a:lnTo>
                    <a:pt x="1615" y="1021"/>
                  </a:lnTo>
                  <a:lnTo>
                    <a:pt x="1600" y="970"/>
                  </a:lnTo>
                  <a:lnTo>
                    <a:pt x="1579" y="920"/>
                  </a:lnTo>
                  <a:lnTo>
                    <a:pt x="1553" y="874"/>
                  </a:lnTo>
                  <a:lnTo>
                    <a:pt x="1523" y="831"/>
                  </a:lnTo>
                  <a:lnTo>
                    <a:pt x="1487" y="792"/>
                  </a:lnTo>
                  <a:lnTo>
                    <a:pt x="1448" y="756"/>
                  </a:lnTo>
                  <a:lnTo>
                    <a:pt x="1405" y="726"/>
                  </a:lnTo>
                  <a:lnTo>
                    <a:pt x="1359" y="700"/>
                  </a:lnTo>
                  <a:lnTo>
                    <a:pt x="1309" y="680"/>
                  </a:lnTo>
                  <a:lnTo>
                    <a:pt x="1258" y="664"/>
                  </a:lnTo>
                  <a:lnTo>
                    <a:pt x="1203" y="654"/>
                  </a:lnTo>
                  <a:lnTo>
                    <a:pt x="1147" y="651"/>
                  </a:lnTo>
                  <a:close/>
                  <a:moveTo>
                    <a:pt x="959" y="0"/>
                  </a:moveTo>
                  <a:lnTo>
                    <a:pt x="1336" y="0"/>
                  </a:lnTo>
                  <a:lnTo>
                    <a:pt x="1336" y="239"/>
                  </a:lnTo>
                  <a:lnTo>
                    <a:pt x="1398" y="254"/>
                  </a:lnTo>
                  <a:lnTo>
                    <a:pt x="1460" y="274"/>
                  </a:lnTo>
                  <a:lnTo>
                    <a:pt x="1519" y="298"/>
                  </a:lnTo>
                  <a:lnTo>
                    <a:pt x="1577" y="327"/>
                  </a:lnTo>
                  <a:lnTo>
                    <a:pt x="1730" y="144"/>
                  </a:lnTo>
                  <a:lnTo>
                    <a:pt x="2018" y="386"/>
                  </a:lnTo>
                  <a:lnTo>
                    <a:pt x="1866" y="569"/>
                  </a:lnTo>
                  <a:lnTo>
                    <a:pt x="1903" y="621"/>
                  </a:lnTo>
                  <a:lnTo>
                    <a:pt x="1937" y="675"/>
                  </a:lnTo>
                  <a:lnTo>
                    <a:pt x="1968" y="732"/>
                  </a:lnTo>
                  <a:lnTo>
                    <a:pt x="1994" y="792"/>
                  </a:lnTo>
                  <a:lnTo>
                    <a:pt x="2228" y="750"/>
                  </a:lnTo>
                  <a:lnTo>
                    <a:pt x="2294" y="1120"/>
                  </a:lnTo>
                  <a:lnTo>
                    <a:pt x="2059" y="1162"/>
                  </a:lnTo>
                  <a:lnTo>
                    <a:pt x="2055" y="1228"/>
                  </a:lnTo>
                  <a:lnTo>
                    <a:pt x="2046" y="1292"/>
                  </a:lnTo>
                  <a:lnTo>
                    <a:pt x="2033" y="1354"/>
                  </a:lnTo>
                  <a:lnTo>
                    <a:pt x="2015" y="1415"/>
                  </a:lnTo>
                  <a:lnTo>
                    <a:pt x="2221" y="1535"/>
                  </a:lnTo>
                  <a:lnTo>
                    <a:pt x="2033" y="1860"/>
                  </a:lnTo>
                  <a:lnTo>
                    <a:pt x="1826" y="1741"/>
                  </a:lnTo>
                  <a:lnTo>
                    <a:pt x="1781" y="1788"/>
                  </a:lnTo>
                  <a:lnTo>
                    <a:pt x="1734" y="1830"/>
                  </a:lnTo>
                  <a:lnTo>
                    <a:pt x="1683" y="1870"/>
                  </a:lnTo>
                  <a:lnTo>
                    <a:pt x="1629" y="1906"/>
                  </a:lnTo>
                  <a:lnTo>
                    <a:pt x="1711" y="2131"/>
                  </a:lnTo>
                  <a:lnTo>
                    <a:pt x="1357" y="2259"/>
                  </a:lnTo>
                  <a:lnTo>
                    <a:pt x="1275" y="2036"/>
                  </a:lnTo>
                  <a:lnTo>
                    <a:pt x="1212" y="2043"/>
                  </a:lnTo>
                  <a:lnTo>
                    <a:pt x="1147" y="2045"/>
                  </a:lnTo>
                  <a:lnTo>
                    <a:pt x="1082" y="2043"/>
                  </a:lnTo>
                  <a:lnTo>
                    <a:pt x="1018" y="2036"/>
                  </a:lnTo>
                  <a:lnTo>
                    <a:pt x="937" y="2259"/>
                  </a:lnTo>
                  <a:lnTo>
                    <a:pt x="583" y="2131"/>
                  </a:lnTo>
                  <a:lnTo>
                    <a:pt x="665" y="1906"/>
                  </a:lnTo>
                  <a:lnTo>
                    <a:pt x="611" y="1870"/>
                  </a:lnTo>
                  <a:lnTo>
                    <a:pt x="561" y="1830"/>
                  </a:lnTo>
                  <a:lnTo>
                    <a:pt x="512" y="1788"/>
                  </a:lnTo>
                  <a:lnTo>
                    <a:pt x="468" y="1741"/>
                  </a:lnTo>
                  <a:lnTo>
                    <a:pt x="262" y="1860"/>
                  </a:lnTo>
                  <a:lnTo>
                    <a:pt x="73" y="1535"/>
                  </a:lnTo>
                  <a:lnTo>
                    <a:pt x="279" y="1415"/>
                  </a:lnTo>
                  <a:lnTo>
                    <a:pt x="262" y="1354"/>
                  </a:lnTo>
                  <a:lnTo>
                    <a:pt x="248" y="1292"/>
                  </a:lnTo>
                  <a:lnTo>
                    <a:pt x="240" y="1228"/>
                  </a:lnTo>
                  <a:lnTo>
                    <a:pt x="235" y="1162"/>
                  </a:lnTo>
                  <a:lnTo>
                    <a:pt x="0" y="1120"/>
                  </a:lnTo>
                  <a:lnTo>
                    <a:pt x="65" y="750"/>
                  </a:lnTo>
                  <a:lnTo>
                    <a:pt x="300" y="792"/>
                  </a:lnTo>
                  <a:lnTo>
                    <a:pt x="327" y="732"/>
                  </a:lnTo>
                  <a:lnTo>
                    <a:pt x="357" y="675"/>
                  </a:lnTo>
                  <a:lnTo>
                    <a:pt x="391" y="621"/>
                  </a:lnTo>
                  <a:lnTo>
                    <a:pt x="429" y="569"/>
                  </a:lnTo>
                  <a:lnTo>
                    <a:pt x="276" y="386"/>
                  </a:lnTo>
                  <a:lnTo>
                    <a:pt x="564" y="144"/>
                  </a:lnTo>
                  <a:lnTo>
                    <a:pt x="717" y="327"/>
                  </a:lnTo>
                  <a:lnTo>
                    <a:pt x="775" y="298"/>
                  </a:lnTo>
                  <a:lnTo>
                    <a:pt x="834" y="274"/>
                  </a:lnTo>
                  <a:lnTo>
                    <a:pt x="896" y="254"/>
                  </a:lnTo>
                  <a:lnTo>
                    <a:pt x="959" y="239"/>
                  </a:lnTo>
                  <a:lnTo>
                    <a:pt x="959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372445C8-25F0-2BF5-4C92-9D3367EE7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1" y="3247"/>
              <a:ext cx="407" cy="410"/>
            </a:xfrm>
            <a:custGeom>
              <a:avLst/>
              <a:gdLst>
                <a:gd name="T0" fmla="*/ 766 w 1626"/>
                <a:gd name="T1" fmla="*/ 480 h 1641"/>
                <a:gd name="T2" fmla="*/ 677 w 1626"/>
                <a:gd name="T3" fmla="*/ 504 h 1641"/>
                <a:gd name="T4" fmla="*/ 602 w 1626"/>
                <a:gd name="T5" fmla="*/ 551 h 1641"/>
                <a:gd name="T6" fmla="*/ 540 w 1626"/>
                <a:gd name="T7" fmla="*/ 613 h 1641"/>
                <a:gd name="T8" fmla="*/ 496 w 1626"/>
                <a:gd name="T9" fmla="*/ 690 h 1641"/>
                <a:gd name="T10" fmla="*/ 473 w 1626"/>
                <a:gd name="T11" fmla="*/ 776 h 1641"/>
                <a:gd name="T12" fmla="*/ 473 w 1626"/>
                <a:gd name="T13" fmla="*/ 868 h 1641"/>
                <a:gd name="T14" fmla="*/ 498 w 1626"/>
                <a:gd name="T15" fmla="*/ 957 h 1641"/>
                <a:gd name="T16" fmla="*/ 543 w 1626"/>
                <a:gd name="T17" fmla="*/ 1034 h 1641"/>
                <a:gd name="T18" fmla="*/ 607 w 1626"/>
                <a:gd name="T19" fmla="*/ 1096 h 1641"/>
                <a:gd name="T20" fmla="*/ 683 w 1626"/>
                <a:gd name="T21" fmla="*/ 1139 h 1641"/>
                <a:gd name="T22" fmla="*/ 770 w 1626"/>
                <a:gd name="T23" fmla="*/ 1162 h 1641"/>
                <a:gd name="T24" fmla="*/ 862 w 1626"/>
                <a:gd name="T25" fmla="*/ 1162 h 1641"/>
                <a:gd name="T26" fmla="*/ 950 w 1626"/>
                <a:gd name="T27" fmla="*/ 1136 h 1641"/>
                <a:gd name="T28" fmla="*/ 1027 w 1626"/>
                <a:gd name="T29" fmla="*/ 1091 h 1641"/>
                <a:gd name="T30" fmla="*/ 1089 w 1626"/>
                <a:gd name="T31" fmla="*/ 1029 h 1641"/>
                <a:gd name="T32" fmla="*/ 1133 w 1626"/>
                <a:gd name="T33" fmla="*/ 952 h 1641"/>
                <a:gd name="T34" fmla="*/ 1156 w 1626"/>
                <a:gd name="T35" fmla="*/ 866 h 1641"/>
                <a:gd name="T36" fmla="*/ 1156 w 1626"/>
                <a:gd name="T37" fmla="*/ 774 h 1641"/>
                <a:gd name="T38" fmla="*/ 1130 w 1626"/>
                <a:gd name="T39" fmla="*/ 685 h 1641"/>
                <a:gd name="T40" fmla="*/ 1084 w 1626"/>
                <a:gd name="T41" fmla="*/ 608 h 1641"/>
                <a:gd name="T42" fmla="*/ 1021 w 1626"/>
                <a:gd name="T43" fmla="*/ 546 h 1641"/>
                <a:gd name="T44" fmla="*/ 945 w 1626"/>
                <a:gd name="T45" fmla="*/ 502 h 1641"/>
                <a:gd name="T46" fmla="*/ 859 w 1626"/>
                <a:gd name="T47" fmla="*/ 479 h 1641"/>
                <a:gd name="T48" fmla="*/ 836 w 1626"/>
                <a:gd name="T49" fmla="*/ 0 h 1641"/>
                <a:gd name="T50" fmla="*/ 921 w 1626"/>
                <a:gd name="T51" fmla="*/ 176 h 1641"/>
                <a:gd name="T52" fmla="*/ 1039 w 1626"/>
                <a:gd name="T53" fmla="*/ 208 h 1641"/>
                <a:gd name="T54" fmla="*/ 1358 w 1626"/>
                <a:gd name="T55" fmla="*/ 206 h 1641"/>
                <a:gd name="T56" fmla="*/ 1310 w 1626"/>
                <a:gd name="T57" fmla="*/ 396 h 1641"/>
                <a:gd name="T58" fmla="*/ 1381 w 1626"/>
                <a:gd name="T59" fmla="*/ 496 h 1641"/>
                <a:gd name="T60" fmla="*/ 1626 w 1626"/>
                <a:gd name="T61" fmla="*/ 700 h 1641"/>
                <a:gd name="T62" fmla="*/ 1468 w 1626"/>
                <a:gd name="T63" fmla="*/ 814 h 1641"/>
                <a:gd name="T64" fmla="*/ 1457 w 1626"/>
                <a:gd name="T65" fmla="*/ 936 h 1641"/>
                <a:gd name="T66" fmla="*/ 1514 w 1626"/>
                <a:gd name="T67" fmla="*/ 1250 h 1641"/>
                <a:gd name="T68" fmla="*/ 1319 w 1626"/>
                <a:gd name="T69" fmla="*/ 1235 h 1641"/>
                <a:gd name="T70" fmla="*/ 1233 w 1626"/>
                <a:gd name="T71" fmla="*/ 1322 h 1641"/>
                <a:gd name="T72" fmla="*/ 1074 w 1626"/>
                <a:gd name="T73" fmla="*/ 1599 h 1641"/>
                <a:gd name="T74" fmla="*/ 950 w 1626"/>
                <a:gd name="T75" fmla="*/ 1460 h 1641"/>
                <a:gd name="T76" fmla="*/ 858 w 1626"/>
                <a:gd name="T77" fmla="*/ 1473 h 1641"/>
                <a:gd name="T78" fmla="*/ 776 w 1626"/>
                <a:gd name="T79" fmla="*/ 1641 h 1641"/>
                <a:gd name="T80" fmla="*/ 549 w 1626"/>
                <a:gd name="T81" fmla="*/ 1418 h 1641"/>
                <a:gd name="T82" fmla="*/ 442 w 1626"/>
                <a:gd name="T83" fmla="*/ 1357 h 1641"/>
                <a:gd name="T84" fmla="*/ 259 w 1626"/>
                <a:gd name="T85" fmla="*/ 1426 h 1641"/>
                <a:gd name="T86" fmla="*/ 227 w 1626"/>
                <a:gd name="T87" fmla="*/ 1108 h 1641"/>
                <a:gd name="T88" fmla="*/ 184 w 1626"/>
                <a:gd name="T89" fmla="*/ 994 h 1641"/>
                <a:gd name="T90" fmla="*/ 0 w 1626"/>
                <a:gd name="T91" fmla="*/ 926 h 1641"/>
                <a:gd name="T92" fmla="*/ 180 w 1626"/>
                <a:gd name="T93" fmla="*/ 663 h 1641"/>
                <a:gd name="T94" fmla="*/ 221 w 1626"/>
                <a:gd name="T95" fmla="*/ 547 h 1641"/>
                <a:gd name="T96" fmla="*/ 122 w 1626"/>
                <a:gd name="T97" fmla="*/ 378 h 1641"/>
                <a:gd name="T98" fmla="*/ 430 w 1626"/>
                <a:gd name="T99" fmla="*/ 292 h 1641"/>
                <a:gd name="T100" fmla="*/ 534 w 1626"/>
                <a:gd name="T101" fmla="*/ 230 h 1641"/>
                <a:gd name="T102" fmla="*/ 569 w 1626"/>
                <a:gd name="T103" fmla="*/ 37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26" h="1641">
                  <a:moveTo>
                    <a:pt x="814" y="477"/>
                  </a:moveTo>
                  <a:lnTo>
                    <a:pt x="766" y="480"/>
                  </a:lnTo>
                  <a:lnTo>
                    <a:pt x="720" y="489"/>
                  </a:lnTo>
                  <a:lnTo>
                    <a:pt x="677" y="504"/>
                  </a:lnTo>
                  <a:lnTo>
                    <a:pt x="638" y="525"/>
                  </a:lnTo>
                  <a:lnTo>
                    <a:pt x="602" y="551"/>
                  </a:lnTo>
                  <a:lnTo>
                    <a:pt x="569" y="580"/>
                  </a:lnTo>
                  <a:lnTo>
                    <a:pt x="540" y="613"/>
                  </a:lnTo>
                  <a:lnTo>
                    <a:pt x="515" y="651"/>
                  </a:lnTo>
                  <a:lnTo>
                    <a:pt x="496" y="690"/>
                  </a:lnTo>
                  <a:lnTo>
                    <a:pt x="482" y="732"/>
                  </a:lnTo>
                  <a:lnTo>
                    <a:pt x="473" y="776"/>
                  </a:lnTo>
                  <a:lnTo>
                    <a:pt x="470" y="822"/>
                  </a:lnTo>
                  <a:lnTo>
                    <a:pt x="473" y="868"/>
                  </a:lnTo>
                  <a:lnTo>
                    <a:pt x="483" y="914"/>
                  </a:lnTo>
                  <a:lnTo>
                    <a:pt x="498" y="957"/>
                  </a:lnTo>
                  <a:lnTo>
                    <a:pt x="518" y="997"/>
                  </a:lnTo>
                  <a:lnTo>
                    <a:pt x="543" y="1034"/>
                  </a:lnTo>
                  <a:lnTo>
                    <a:pt x="573" y="1067"/>
                  </a:lnTo>
                  <a:lnTo>
                    <a:pt x="607" y="1096"/>
                  </a:lnTo>
                  <a:lnTo>
                    <a:pt x="643" y="1120"/>
                  </a:lnTo>
                  <a:lnTo>
                    <a:pt x="683" y="1139"/>
                  </a:lnTo>
                  <a:lnTo>
                    <a:pt x="726" y="1153"/>
                  </a:lnTo>
                  <a:lnTo>
                    <a:pt x="770" y="1162"/>
                  </a:lnTo>
                  <a:lnTo>
                    <a:pt x="815" y="1165"/>
                  </a:lnTo>
                  <a:lnTo>
                    <a:pt x="862" y="1162"/>
                  </a:lnTo>
                  <a:lnTo>
                    <a:pt x="907" y="1152"/>
                  </a:lnTo>
                  <a:lnTo>
                    <a:pt x="950" y="1136"/>
                  </a:lnTo>
                  <a:lnTo>
                    <a:pt x="991" y="1117"/>
                  </a:lnTo>
                  <a:lnTo>
                    <a:pt x="1027" y="1091"/>
                  </a:lnTo>
                  <a:lnTo>
                    <a:pt x="1060" y="1062"/>
                  </a:lnTo>
                  <a:lnTo>
                    <a:pt x="1089" y="1029"/>
                  </a:lnTo>
                  <a:lnTo>
                    <a:pt x="1113" y="991"/>
                  </a:lnTo>
                  <a:lnTo>
                    <a:pt x="1133" y="952"/>
                  </a:lnTo>
                  <a:lnTo>
                    <a:pt x="1147" y="910"/>
                  </a:lnTo>
                  <a:lnTo>
                    <a:pt x="1156" y="866"/>
                  </a:lnTo>
                  <a:lnTo>
                    <a:pt x="1159" y="820"/>
                  </a:lnTo>
                  <a:lnTo>
                    <a:pt x="1156" y="774"/>
                  </a:lnTo>
                  <a:lnTo>
                    <a:pt x="1146" y="728"/>
                  </a:lnTo>
                  <a:lnTo>
                    <a:pt x="1130" y="685"/>
                  </a:lnTo>
                  <a:lnTo>
                    <a:pt x="1109" y="644"/>
                  </a:lnTo>
                  <a:lnTo>
                    <a:pt x="1084" y="608"/>
                  </a:lnTo>
                  <a:lnTo>
                    <a:pt x="1054" y="575"/>
                  </a:lnTo>
                  <a:lnTo>
                    <a:pt x="1021" y="546"/>
                  </a:lnTo>
                  <a:lnTo>
                    <a:pt x="985" y="522"/>
                  </a:lnTo>
                  <a:lnTo>
                    <a:pt x="945" y="502"/>
                  </a:lnTo>
                  <a:lnTo>
                    <a:pt x="903" y="488"/>
                  </a:lnTo>
                  <a:lnTo>
                    <a:pt x="859" y="479"/>
                  </a:lnTo>
                  <a:lnTo>
                    <a:pt x="814" y="477"/>
                  </a:lnTo>
                  <a:close/>
                  <a:moveTo>
                    <a:pt x="836" y="0"/>
                  </a:moveTo>
                  <a:lnTo>
                    <a:pt x="860" y="169"/>
                  </a:lnTo>
                  <a:lnTo>
                    <a:pt x="921" y="176"/>
                  </a:lnTo>
                  <a:lnTo>
                    <a:pt x="981" y="189"/>
                  </a:lnTo>
                  <a:lnTo>
                    <a:pt x="1039" y="208"/>
                  </a:lnTo>
                  <a:lnTo>
                    <a:pt x="1130" y="62"/>
                  </a:lnTo>
                  <a:lnTo>
                    <a:pt x="1358" y="206"/>
                  </a:lnTo>
                  <a:lnTo>
                    <a:pt x="1268" y="350"/>
                  </a:lnTo>
                  <a:lnTo>
                    <a:pt x="1310" y="396"/>
                  </a:lnTo>
                  <a:lnTo>
                    <a:pt x="1348" y="444"/>
                  </a:lnTo>
                  <a:lnTo>
                    <a:pt x="1381" y="496"/>
                  </a:lnTo>
                  <a:lnTo>
                    <a:pt x="1544" y="443"/>
                  </a:lnTo>
                  <a:lnTo>
                    <a:pt x="1626" y="700"/>
                  </a:lnTo>
                  <a:lnTo>
                    <a:pt x="1463" y="752"/>
                  </a:lnTo>
                  <a:lnTo>
                    <a:pt x="1468" y="814"/>
                  </a:lnTo>
                  <a:lnTo>
                    <a:pt x="1466" y="876"/>
                  </a:lnTo>
                  <a:lnTo>
                    <a:pt x="1457" y="936"/>
                  </a:lnTo>
                  <a:lnTo>
                    <a:pt x="1615" y="1000"/>
                  </a:lnTo>
                  <a:lnTo>
                    <a:pt x="1514" y="1250"/>
                  </a:lnTo>
                  <a:lnTo>
                    <a:pt x="1356" y="1186"/>
                  </a:lnTo>
                  <a:lnTo>
                    <a:pt x="1319" y="1235"/>
                  </a:lnTo>
                  <a:lnTo>
                    <a:pt x="1278" y="1280"/>
                  </a:lnTo>
                  <a:lnTo>
                    <a:pt x="1233" y="1322"/>
                  </a:lnTo>
                  <a:lnTo>
                    <a:pt x="1313" y="1473"/>
                  </a:lnTo>
                  <a:lnTo>
                    <a:pt x="1074" y="1599"/>
                  </a:lnTo>
                  <a:lnTo>
                    <a:pt x="994" y="1449"/>
                  </a:lnTo>
                  <a:lnTo>
                    <a:pt x="950" y="1460"/>
                  </a:lnTo>
                  <a:lnTo>
                    <a:pt x="904" y="1468"/>
                  </a:lnTo>
                  <a:lnTo>
                    <a:pt x="858" y="1473"/>
                  </a:lnTo>
                  <a:lnTo>
                    <a:pt x="813" y="1474"/>
                  </a:lnTo>
                  <a:lnTo>
                    <a:pt x="776" y="1641"/>
                  </a:lnTo>
                  <a:lnTo>
                    <a:pt x="512" y="1585"/>
                  </a:lnTo>
                  <a:lnTo>
                    <a:pt x="549" y="1418"/>
                  </a:lnTo>
                  <a:lnTo>
                    <a:pt x="494" y="1390"/>
                  </a:lnTo>
                  <a:lnTo>
                    <a:pt x="442" y="1357"/>
                  </a:lnTo>
                  <a:lnTo>
                    <a:pt x="393" y="1320"/>
                  </a:lnTo>
                  <a:lnTo>
                    <a:pt x="259" y="1426"/>
                  </a:lnTo>
                  <a:lnTo>
                    <a:pt x="93" y="1212"/>
                  </a:lnTo>
                  <a:lnTo>
                    <a:pt x="227" y="1108"/>
                  </a:lnTo>
                  <a:lnTo>
                    <a:pt x="202" y="1052"/>
                  </a:lnTo>
                  <a:lnTo>
                    <a:pt x="184" y="994"/>
                  </a:lnTo>
                  <a:lnTo>
                    <a:pt x="171" y="932"/>
                  </a:lnTo>
                  <a:lnTo>
                    <a:pt x="0" y="926"/>
                  </a:lnTo>
                  <a:lnTo>
                    <a:pt x="9" y="657"/>
                  </a:lnTo>
                  <a:lnTo>
                    <a:pt x="180" y="663"/>
                  </a:lnTo>
                  <a:lnTo>
                    <a:pt x="198" y="604"/>
                  </a:lnTo>
                  <a:lnTo>
                    <a:pt x="221" y="547"/>
                  </a:lnTo>
                  <a:lnTo>
                    <a:pt x="250" y="492"/>
                  </a:lnTo>
                  <a:lnTo>
                    <a:pt x="122" y="378"/>
                  </a:lnTo>
                  <a:lnTo>
                    <a:pt x="304" y="178"/>
                  </a:lnTo>
                  <a:lnTo>
                    <a:pt x="430" y="292"/>
                  </a:lnTo>
                  <a:lnTo>
                    <a:pt x="481" y="259"/>
                  </a:lnTo>
                  <a:lnTo>
                    <a:pt x="534" y="230"/>
                  </a:lnTo>
                  <a:lnTo>
                    <a:pt x="593" y="206"/>
                  </a:lnTo>
                  <a:lnTo>
                    <a:pt x="569" y="37"/>
                  </a:lnTo>
                  <a:lnTo>
                    <a:pt x="836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05C581C7-9264-DBD7-75C0-BC6B3F5C3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" y="2931"/>
              <a:ext cx="321" cy="324"/>
            </a:xfrm>
            <a:custGeom>
              <a:avLst/>
              <a:gdLst>
                <a:gd name="T0" fmla="*/ 586 w 1283"/>
                <a:gd name="T1" fmla="*/ 381 h 1296"/>
                <a:gd name="T2" fmla="*/ 512 w 1283"/>
                <a:gd name="T3" fmla="*/ 409 h 1296"/>
                <a:gd name="T4" fmla="*/ 449 w 1283"/>
                <a:gd name="T5" fmla="*/ 456 h 1296"/>
                <a:gd name="T6" fmla="*/ 402 w 1283"/>
                <a:gd name="T7" fmla="*/ 517 h 1296"/>
                <a:gd name="T8" fmla="*/ 376 w 1283"/>
                <a:gd name="T9" fmla="*/ 588 h 1296"/>
                <a:gd name="T10" fmla="*/ 370 w 1283"/>
                <a:gd name="T11" fmla="*/ 664 h 1296"/>
                <a:gd name="T12" fmla="*/ 385 w 1283"/>
                <a:gd name="T13" fmla="*/ 739 h 1296"/>
                <a:gd name="T14" fmla="*/ 423 w 1283"/>
                <a:gd name="T15" fmla="*/ 811 h 1296"/>
                <a:gd name="T16" fmla="*/ 478 w 1283"/>
                <a:gd name="T17" fmla="*/ 866 h 1296"/>
                <a:gd name="T18" fmla="*/ 545 w 1283"/>
                <a:gd name="T19" fmla="*/ 902 h 1296"/>
                <a:gd name="T20" fmla="*/ 619 w 1283"/>
                <a:gd name="T21" fmla="*/ 919 h 1296"/>
                <a:gd name="T22" fmla="*/ 695 w 1283"/>
                <a:gd name="T23" fmla="*/ 914 h 1296"/>
                <a:gd name="T24" fmla="*/ 770 w 1283"/>
                <a:gd name="T25" fmla="*/ 887 h 1296"/>
                <a:gd name="T26" fmla="*/ 833 w 1283"/>
                <a:gd name="T27" fmla="*/ 840 h 1296"/>
                <a:gd name="T28" fmla="*/ 880 w 1283"/>
                <a:gd name="T29" fmla="*/ 778 h 1296"/>
                <a:gd name="T30" fmla="*/ 906 w 1283"/>
                <a:gd name="T31" fmla="*/ 708 h 1296"/>
                <a:gd name="T32" fmla="*/ 913 w 1283"/>
                <a:gd name="T33" fmla="*/ 632 h 1296"/>
                <a:gd name="T34" fmla="*/ 897 w 1283"/>
                <a:gd name="T35" fmla="*/ 556 h 1296"/>
                <a:gd name="T36" fmla="*/ 859 w 1283"/>
                <a:gd name="T37" fmla="*/ 484 h 1296"/>
                <a:gd name="T38" fmla="*/ 804 w 1283"/>
                <a:gd name="T39" fmla="*/ 431 h 1296"/>
                <a:gd name="T40" fmla="*/ 737 w 1283"/>
                <a:gd name="T41" fmla="*/ 393 h 1296"/>
                <a:gd name="T42" fmla="*/ 663 w 1283"/>
                <a:gd name="T43" fmla="*/ 377 h 1296"/>
                <a:gd name="T44" fmla="*/ 666 w 1283"/>
                <a:gd name="T45" fmla="*/ 0 h 1296"/>
                <a:gd name="T46" fmla="*/ 848 w 1283"/>
                <a:gd name="T47" fmla="*/ 176 h 1296"/>
                <a:gd name="T48" fmla="*/ 932 w 1283"/>
                <a:gd name="T49" fmla="*/ 222 h 1296"/>
                <a:gd name="T50" fmla="*/ 1076 w 1283"/>
                <a:gd name="T51" fmla="*/ 168 h 1296"/>
                <a:gd name="T52" fmla="*/ 1103 w 1283"/>
                <a:gd name="T53" fmla="*/ 418 h 1296"/>
                <a:gd name="T54" fmla="*/ 1138 w 1283"/>
                <a:gd name="T55" fmla="*/ 510 h 1296"/>
                <a:gd name="T56" fmla="*/ 1283 w 1283"/>
                <a:gd name="T57" fmla="*/ 560 h 1296"/>
                <a:gd name="T58" fmla="*/ 1142 w 1283"/>
                <a:gd name="T59" fmla="*/ 769 h 1296"/>
                <a:gd name="T60" fmla="*/ 1111 w 1283"/>
                <a:gd name="T61" fmla="*/ 860 h 1296"/>
                <a:gd name="T62" fmla="*/ 1190 w 1283"/>
                <a:gd name="T63" fmla="*/ 993 h 1296"/>
                <a:gd name="T64" fmla="*/ 947 w 1283"/>
                <a:gd name="T65" fmla="*/ 1063 h 1296"/>
                <a:gd name="T66" fmla="*/ 885 w 1283"/>
                <a:gd name="T67" fmla="*/ 1102 h 1296"/>
                <a:gd name="T68" fmla="*/ 819 w 1283"/>
                <a:gd name="T69" fmla="*/ 1132 h 1296"/>
                <a:gd name="T70" fmla="*/ 628 w 1283"/>
                <a:gd name="T71" fmla="*/ 1296 h 1296"/>
                <a:gd name="T72" fmla="*/ 560 w 1283"/>
                <a:gd name="T73" fmla="*/ 1157 h 1296"/>
                <a:gd name="T74" fmla="*/ 466 w 1283"/>
                <a:gd name="T75" fmla="*/ 1133 h 1296"/>
                <a:gd name="T76" fmla="*/ 214 w 1283"/>
                <a:gd name="T77" fmla="*/ 1136 h 1296"/>
                <a:gd name="T78" fmla="*/ 252 w 1283"/>
                <a:gd name="T79" fmla="*/ 987 h 1296"/>
                <a:gd name="T80" fmla="*/ 195 w 1283"/>
                <a:gd name="T81" fmla="*/ 908 h 1296"/>
                <a:gd name="T82" fmla="*/ 0 w 1283"/>
                <a:gd name="T83" fmla="*/ 747 h 1296"/>
                <a:gd name="T84" fmla="*/ 125 w 1283"/>
                <a:gd name="T85" fmla="*/ 657 h 1296"/>
                <a:gd name="T86" fmla="*/ 133 w 1283"/>
                <a:gd name="T87" fmla="*/ 560 h 1296"/>
                <a:gd name="T88" fmla="*/ 86 w 1283"/>
                <a:gd name="T89" fmla="*/ 313 h 1296"/>
                <a:gd name="T90" fmla="*/ 240 w 1283"/>
                <a:gd name="T91" fmla="*/ 324 h 1296"/>
                <a:gd name="T92" fmla="*/ 308 w 1283"/>
                <a:gd name="T93" fmla="*/ 254 h 1296"/>
                <a:gd name="T94" fmla="*/ 431 w 1283"/>
                <a:gd name="T95" fmla="*/ 34 h 1296"/>
                <a:gd name="T96" fmla="*/ 543 w 1283"/>
                <a:gd name="T97" fmla="*/ 141 h 1296"/>
                <a:gd name="T98" fmla="*/ 639 w 1283"/>
                <a:gd name="T99" fmla="*/ 13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3" h="1296">
                  <a:moveTo>
                    <a:pt x="625" y="377"/>
                  </a:moveTo>
                  <a:lnTo>
                    <a:pt x="586" y="381"/>
                  </a:lnTo>
                  <a:lnTo>
                    <a:pt x="549" y="392"/>
                  </a:lnTo>
                  <a:lnTo>
                    <a:pt x="512" y="409"/>
                  </a:lnTo>
                  <a:lnTo>
                    <a:pt x="478" y="431"/>
                  </a:lnTo>
                  <a:lnTo>
                    <a:pt x="449" y="456"/>
                  </a:lnTo>
                  <a:lnTo>
                    <a:pt x="423" y="484"/>
                  </a:lnTo>
                  <a:lnTo>
                    <a:pt x="402" y="517"/>
                  </a:lnTo>
                  <a:lnTo>
                    <a:pt x="387" y="551"/>
                  </a:lnTo>
                  <a:lnTo>
                    <a:pt x="376" y="588"/>
                  </a:lnTo>
                  <a:lnTo>
                    <a:pt x="371" y="625"/>
                  </a:lnTo>
                  <a:lnTo>
                    <a:pt x="370" y="664"/>
                  </a:lnTo>
                  <a:lnTo>
                    <a:pt x="375" y="702"/>
                  </a:lnTo>
                  <a:lnTo>
                    <a:pt x="385" y="739"/>
                  </a:lnTo>
                  <a:lnTo>
                    <a:pt x="401" y="777"/>
                  </a:lnTo>
                  <a:lnTo>
                    <a:pt x="423" y="811"/>
                  </a:lnTo>
                  <a:lnTo>
                    <a:pt x="449" y="841"/>
                  </a:lnTo>
                  <a:lnTo>
                    <a:pt x="478" y="866"/>
                  </a:lnTo>
                  <a:lnTo>
                    <a:pt x="510" y="886"/>
                  </a:lnTo>
                  <a:lnTo>
                    <a:pt x="545" y="902"/>
                  </a:lnTo>
                  <a:lnTo>
                    <a:pt x="582" y="913"/>
                  </a:lnTo>
                  <a:lnTo>
                    <a:pt x="619" y="919"/>
                  </a:lnTo>
                  <a:lnTo>
                    <a:pt x="658" y="919"/>
                  </a:lnTo>
                  <a:lnTo>
                    <a:pt x="695" y="914"/>
                  </a:lnTo>
                  <a:lnTo>
                    <a:pt x="733" y="903"/>
                  </a:lnTo>
                  <a:lnTo>
                    <a:pt x="770" y="887"/>
                  </a:lnTo>
                  <a:lnTo>
                    <a:pt x="804" y="866"/>
                  </a:lnTo>
                  <a:lnTo>
                    <a:pt x="833" y="840"/>
                  </a:lnTo>
                  <a:lnTo>
                    <a:pt x="859" y="811"/>
                  </a:lnTo>
                  <a:lnTo>
                    <a:pt x="880" y="778"/>
                  </a:lnTo>
                  <a:lnTo>
                    <a:pt x="895" y="744"/>
                  </a:lnTo>
                  <a:lnTo>
                    <a:pt x="906" y="708"/>
                  </a:lnTo>
                  <a:lnTo>
                    <a:pt x="912" y="670"/>
                  </a:lnTo>
                  <a:lnTo>
                    <a:pt x="913" y="632"/>
                  </a:lnTo>
                  <a:lnTo>
                    <a:pt x="907" y="593"/>
                  </a:lnTo>
                  <a:lnTo>
                    <a:pt x="897" y="556"/>
                  </a:lnTo>
                  <a:lnTo>
                    <a:pt x="881" y="519"/>
                  </a:lnTo>
                  <a:lnTo>
                    <a:pt x="859" y="484"/>
                  </a:lnTo>
                  <a:lnTo>
                    <a:pt x="833" y="455"/>
                  </a:lnTo>
                  <a:lnTo>
                    <a:pt x="804" y="431"/>
                  </a:lnTo>
                  <a:lnTo>
                    <a:pt x="772" y="410"/>
                  </a:lnTo>
                  <a:lnTo>
                    <a:pt x="737" y="393"/>
                  </a:lnTo>
                  <a:lnTo>
                    <a:pt x="700" y="382"/>
                  </a:lnTo>
                  <a:lnTo>
                    <a:pt x="663" y="377"/>
                  </a:lnTo>
                  <a:lnTo>
                    <a:pt x="625" y="377"/>
                  </a:lnTo>
                  <a:close/>
                  <a:moveTo>
                    <a:pt x="666" y="0"/>
                  </a:moveTo>
                  <a:lnTo>
                    <a:pt x="875" y="44"/>
                  </a:lnTo>
                  <a:lnTo>
                    <a:pt x="848" y="176"/>
                  </a:lnTo>
                  <a:lnTo>
                    <a:pt x="891" y="196"/>
                  </a:lnTo>
                  <a:lnTo>
                    <a:pt x="932" y="222"/>
                  </a:lnTo>
                  <a:lnTo>
                    <a:pt x="971" y="251"/>
                  </a:lnTo>
                  <a:lnTo>
                    <a:pt x="1076" y="168"/>
                  </a:lnTo>
                  <a:lnTo>
                    <a:pt x="1208" y="335"/>
                  </a:lnTo>
                  <a:lnTo>
                    <a:pt x="1103" y="418"/>
                  </a:lnTo>
                  <a:lnTo>
                    <a:pt x="1123" y="464"/>
                  </a:lnTo>
                  <a:lnTo>
                    <a:pt x="1138" y="510"/>
                  </a:lnTo>
                  <a:lnTo>
                    <a:pt x="1149" y="556"/>
                  </a:lnTo>
                  <a:lnTo>
                    <a:pt x="1283" y="560"/>
                  </a:lnTo>
                  <a:lnTo>
                    <a:pt x="1277" y="774"/>
                  </a:lnTo>
                  <a:lnTo>
                    <a:pt x="1142" y="769"/>
                  </a:lnTo>
                  <a:lnTo>
                    <a:pt x="1128" y="815"/>
                  </a:lnTo>
                  <a:lnTo>
                    <a:pt x="1111" y="860"/>
                  </a:lnTo>
                  <a:lnTo>
                    <a:pt x="1089" y="904"/>
                  </a:lnTo>
                  <a:lnTo>
                    <a:pt x="1190" y="993"/>
                  </a:lnTo>
                  <a:lnTo>
                    <a:pt x="1048" y="1153"/>
                  </a:lnTo>
                  <a:lnTo>
                    <a:pt x="947" y="1063"/>
                  </a:lnTo>
                  <a:lnTo>
                    <a:pt x="917" y="1084"/>
                  </a:lnTo>
                  <a:lnTo>
                    <a:pt x="885" y="1102"/>
                  </a:lnTo>
                  <a:lnTo>
                    <a:pt x="852" y="1118"/>
                  </a:lnTo>
                  <a:lnTo>
                    <a:pt x="819" y="1132"/>
                  </a:lnTo>
                  <a:lnTo>
                    <a:pt x="839" y="1265"/>
                  </a:lnTo>
                  <a:lnTo>
                    <a:pt x="628" y="1296"/>
                  </a:lnTo>
                  <a:lnTo>
                    <a:pt x="608" y="1163"/>
                  </a:lnTo>
                  <a:lnTo>
                    <a:pt x="560" y="1157"/>
                  </a:lnTo>
                  <a:lnTo>
                    <a:pt x="512" y="1147"/>
                  </a:lnTo>
                  <a:lnTo>
                    <a:pt x="466" y="1133"/>
                  </a:lnTo>
                  <a:lnTo>
                    <a:pt x="396" y="1247"/>
                  </a:lnTo>
                  <a:lnTo>
                    <a:pt x="214" y="1136"/>
                  </a:lnTo>
                  <a:lnTo>
                    <a:pt x="285" y="1021"/>
                  </a:lnTo>
                  <a:lnTo>
                    <a:pt x="252" y="987"/>
                  </a:lnTo>
                  <a:lnTo>
                    <a:pt x="222" y="948"/>
                  </a:lnTo>
                  <a:lnTo>
                    <a:pt x="195" y="908"/>
                  </a:lnTo>
                  <a:lnTo>
                    <a:pt x="67" y="949"/>
                  </a:lnTo>
                  <a:lnTo>
                    <a:pt x="0" y="747"/>
                  </a:lnTo>
                  <a:lnTo>
                    <a:pt x="129" y="705"/>
                  </a:lnTo>
                  <a:lnTo>
                    <a:pt x="125" y="657"/>
                  </a:lnTo>
                  <a:lnTo>
                    <a:pt x="127" y="608"/>
                  </a:lnTo>
                  <a:lnTo>
                    <a:pt x="133" y="560"/>
                  </a:lnTo>
                  <a:lnTo>
                    <a:pt x="8" y="510"/>
                  </a:lnTo>
                  <a:lnTo>
                    <a:pt x="86" y="313"/>
                  </a:lnTo>
                  <a:lnTo>
                    <a:pt x="211" y="362"/>
                  </a:lnTo>
                  <a:lnTo>
                    <a:pt x="240" y="324"/>
                  </a:lnTo>
                  <a:lnTo>
                    <a:pt x="272" y="288"/>
                  </a:lnTo>
                  <a:lnTo>
                    <a:pt x="308" y="254"/>
                  </a:lnTo>
                  <a:lnTo>
                    <a:pt x="244" y="135"/>
                  </a:lnTo>
                  <a:lnTo>
                    <a:pt x="431" y="34"/>
                  </a:lnTo>
                  <a:lnTo>
                    <a:pt x="495" y="152"/>
                  </a:lnTo>
                  <a:lnTo>
                    <a:pt x="543" y="141"/>
                  </a:lnTo>
                  <a:lnTo>
                    <a:pt x="590" y="135"/>
                  </a:lnTo>
                  <a:lnTo>
                    <a:pt x="639" y="132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" name="그림 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DC286061-3542-FB8C-F55C-0C25A9F8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DE9F682-A082-21D6-1BB7-3DBC434C826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78014-9760-988E-4A0E-95069BD0750A}"/>
              </a:ext>
            </a:extLst>
          </p:cNvPr>
          <p:cNvSpPr txBox="1"/>
          <p:nvPr/>
        </p:nvSpPr>
        <p:spPr>
          <a:xfrm>
            <a:off x="482929" y="656635"/>
            <a:ext cx="121058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개발환경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BEED61D-BE85-7589-3791-5F4E016039E5}"/>
              </a:ext>
            </a:extLst>
          </p:cNvPr>
          <p:cNvCxnSpPr>
            <a:cxnSpLocks/>
            <a:stCxn id="49" idx="3"/>
            <a:endCxn id="51" idx="3"/>
          </p:cNvCxnSpPr>
          <p:nvPr/>
        </p:nvCxnSpPr>
        <p:spPr>
          <a:xfrm>
            <a:off x="5818547" y="1211580"/>
            <a:ext cx="1863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06F9AF7-2124-6133-0F84-88352E296BF0}"/>
              </a:ext>
            </a:extLst>
          </p:cNvPr>
          <p:cNvCxnSpPr>
            <a:cxnSpLocks/>
            <a:stCxn id="54" idx="2"/>
            <a:endCxn id="195" idx="2"/>
          </p:cNvCxnSpPr>
          <p:nvPr/>
        </p:nvCxnSpPr>
        <p:spPr>
          <a:xfrm>
            <a:off x="9323474" y="2953952"/>
            <a:ext cx="6735" cy="121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8EF7069-9E53-7DDE-110A-E88E6768C485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833459" y="2786311"/>
            <a:ext cx="799227" cy="12131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7E645FD-AEBD-E521-FCDD-A62E1BD6D628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0014263" y="2786312"/>
            <a:ext cx="841306" cy="12464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81DBA4-664D-7366-4664-6DFD8266CAF9}"/>
              </a:ext>
            </a:extLst>
          </p:cNvPr>
          <p:cNvCxnSpPr>
            <a:cxnSpLocks/>
            <a:stCxn id="56" idx="2"/>
            <a:endCxn id="61" idx="2"/>
          </p:cNvCxnSpPr>
          <p:nvPr/>
        </p:nvCxnSpPr>
        <p:spPr>
          <a:xfrm>
            <a:off x="1015127" y="3764280"/>
            <a:ext cx="0" cy="177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7C30535-882F-11FC-B2A3-125AD8FE99E8}"/>
              </a:ext>
            </a:extLst>
          </p:cNvPr>
          <p:cNvCxnSpPr>
            <a:cxnSpLocks/>
            <a:stCxn id="53" idx="2"/>
            <a:endCxn id="59" idx="2"/>
          </p:cNvCxnSpPr>
          <p:nvPr/>
        </p:nvCxnSpPr>
        <p:spPr>
          <a:xfrm>
            <a:off x="2488327" y="2953952"/>
            <a:ext cx="0" cy="12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983EDD8-8171-7A2A-E6A7-61169AF768FC}"/>
              </a:ext>
            </a:extLst>
          </p:cNvPr>
          <p:cNvSpPr/>
          <p:nvPr/>
        </p:nvSpPr>
        <p:spPr>
          <a:xfrm>
            <a:off x="5057123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CBAB866-6405-C267-AF03-330C70D890AD}"/>
              </a:ext>
            </a:extLst>
          </p:cNvPr>
          <p:cNvSpPr/>
          <p:nvPr/>
        </p:nvSpPr>
        <p:spPr>
          <a:xfrm>
            <a:off x="5927008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회원가입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DBA5207-0EF7-9310-3CCF-8B13961B2573}"/>
              </a:ext>
            </a:extLst>
          </p:cNvPr>
          <p:cNvSpPr/>
          <p:nvPr/>
        </p:nvSpPr>
        <p:spPr>
          <a:xfrm>
            <a:off x="6796892" y="1043940"/>
            <a:ext cx="885631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ID/PW</a:t>
            </a:r>
            <a:r>
              <a:rPr lang="ko-KR" altLang="en-US" sz="1050" dirty="0"/>
              <a:t>찾기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C539FCF-AC1D-900B-CBAF-AC23E86DE46C}"/>
              </a:ext>
            </a:extLst>
          </p:cNvPr>
          <p:cNvSpPr/>
          <p:nvPr/>
        </p:nvSpPr>
        <p:spPr>
          <a:xfrm>
            <a:off x="4618625" y="1727786"/>
            <a:ext cx="1638420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HOME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46B02D-5E00-8C97-A16B-A6B2368EE6AF}"/>
              </a:ext>
            </a:extLst>
          </p:cNvPr>
          <p:cNvSpPr/>
          <p:nvPr/>
        </p:nvSpPr>
        <p:spPr>
          <a:xfrm>
            <a:off x="1797538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SideBar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E7B6D12-2310-EF14-6F01-55962C0E38F6}"/>
              </a:ext>
            </a:extLst>
          </p:cNvPr>
          <p:cNvSpPr/>
          <p:nvPr/>
        </p:nvSpPr>
        <p:spPr>
          <a:xfrm>
            <a:off x="8632685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Footer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55F6D56-A9C1-7232-562D-30ED5890C5C5}"/>
              </a:ext>
            </a:extLst>
          </p:cNvPr>
          <p:cNvSpPr/>
          <p:nvPr/>
        </p:nvSpPr>
        <p:spPr>
          <a:xfrm>
            <a:off x="17975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우리 업체 등록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2C1D92A-F4AE-5515-C331-08366FCFDD30}"/>
              </a:ext>
            </a:extLst>
          </p:cNvPr>
          <p:cNvSpPr/>
          <p:nvPr/>
        </p:nvSpPr>
        <p:spPr>
          <a:xfrm>
            <a:off x="3243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796A35B-2824-303F-FB74-DDBF123A1F63}"/>
              </a:ext>
            </a:extLst>
          </p:cNvPr>
          <p:cNvSpPr/>
          <p:nvPr/>
        </p:nvSpPr>
        <p:spPr>
          <a:xfrm>
            <a:off x="324338" y="4361045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D6AC3C0-11B2-91B1-9969-A7AD14FE0A53}"/>
              </a:ext>
            </a:extLst>
          </p:cNvPr>
          <p:cNvSpPr/>
          <p:nvPr/>
        </p:nvSpPr>
        <p:spPr>
          <a:xfrm>
            <a:off x="3243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42A5DFA-535E-1BD7-4293-D31F4D4B5204}"/>
              </a:ext>
            </a:extLst>
          </p:cNvPr>
          <p:cNvSpPr/>
          <p:nvPr/>
        </p:nvSpPr>
        <p:spPr>
          <a:xfrm>
            <a:off x="17975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시설등록 요청서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F6B4B48-5427-5E73-3D16-AED8D038B59F}"/>
              </a:ext>
            </a:extLst>
          </p:cNvPr>
          <p:cNvSpPr/>
          <p:nvPr/>
        </p:nvSpPr>
        <p:spPr>
          <a:xfrm>
            <a:off x="324338" y="478424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38D686F-C7FC-1489-1D49-F5BC9759343D}"/>
              </a:ext>
            </a:extLst>
          </p:cNvPr>
          <p:cNvSpPr/>
          <p:nvPr/>
        </p:nvSpPr>
        <p:spPr>
          <a:xfrm>
            <a:off x="324338" y="5207453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5A20BEB-7684-FA23-7E8E-8D1608598E76}"/>
              </a:ext>
            </a:extLst>
          </p:cNvPr>
          <p:cNvSpPr/>
          <p:nvPr/>
        </p:nvSpPr>
        <p:spPr>
          <a:xfrm>
            <a:off x="4616817" y="5119529"/>
            <a:ext cx="1638420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 헬스장 목록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9DDBB24-BC0F-DBE6-7845-0476670BEBEC}"/>
              </a:ext>
            </a:extLst>
          </p:cNvPr>
          <p:cNvSpPr/>
          <p:nvPr/>
        </p:nvSpPr>
        <p:spPr>
          <a:xfrm>
            <a:off x="7159485" y="3407688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칼로리 계산기</a:t>
            </a: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64246F1E-688C-2D4D-8042-0EDD482E3BC1}"/>
              </a:ext>
            </a:extLst>
          </p:cNvPr>
          <p:cNvSpPr/>
          <p:nvPr/>
        </p:nvSpPr>
        <p:spPr>
          <a:xfrm>
            <a:off x="8632685" y="3412049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내 주변 헬스장</a:t>
            </a: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C84E178-C268-594C-E21D-4C92392EC600}"/>
              </a:ext>
            </a:extLst>
          </p:cNvPr>
          <p:cNvSpPr/>
          <p:nvPr/>
        </p:nvSpPr>
        <p:spPr>
          <a:xfrm>
            <a:off x="10119355" y="3408736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쇼핑하기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9BA7E80C-0FE0-3511-BCA5-311B4326C7E0}"/>
              </a:ext>
            </a:extLst>
          </p:cNvPr>
          <p:cNvSpPr/>
          <p:nvPr/>
        </p:nvSpPr>
        <p:spPr>
          <a:xfrm>
            <a:off x="7159485" y="3833802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칼로리 계산기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71948FAF-D638-7962-16FF-FD944EEB721C}"/>
              </a:ext>
            </a:extLst>
          </p:cNvPr>
          <p:cNvSpPr/>
          <p:nvPr/>
        </p:nvSpPr>
        <p:spPr>
          <a:xfrm>
            <a:off x="8639420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위치 기반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주변 헬스장 지도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71BFEFF3-1CA1-628C-4AE1-0AA93349C69B}"/>
              </a:ext>
            </a:extLst>
          </p:cNvPr>
          <p:cNvSpPr/>
          <p:nvPr/>
        </p:nvSpPr>
        <p:spPr>
          <a:xfrm>
            <a:off x="10145316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추천 쇼핑몰 목록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18F85B6-1CDB-93BD-5891-5D217DEA1774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 flipH="1">
            <a:off x="5436027" y="2063066"/>
            <a:ext cx="1808" cy="305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80EA8959-E3EB-1B80-8D76-2F95440B4FFE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488327" y="1895426"/>
            <a:ext cx="0" cy="723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1133300-D73F-C703-0993-2122BC10A339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2488327" y="1895426"/>
            <a:ext cx="213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360C098C-C637-4C72-4C14-784903C37053}"/>
              </a:ext>
            </a:extLst>
          </p:cNvPr>
          <p:cNvCxnSpPr>
            <a:cxnSpLocks/>
          </p:cNvCxnSpPr>
          <p:nvPr/>
        </p:nvCxnSpPr>
        <p:spPr>
          <a:xfrm flipH="1">
            <a:off x="6174558" y="1892724"/>
            <a:ext cx="3155651" cy="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5F943BBD-8960-34F7-F872-2F1B353C3587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323474" y="1892724"/>
            <a:ext cx="0" cy="7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53CF560-6926-1E55-977E-E34C1C9072B5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015127" y="2778692"/>
            <a:ext cx="0" cy="65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407B850E-BB69-A67E-44E2-173C2B6ACDD9}"/>
              </a:ext>
            </a:extLst>
          </p:cNvPr>
          <p:cNvCxnSpPr>
            <a:cxnSpLocks/>
          </p:cNvCxnSpPr>
          <p:nvPr/>
        </p:nvCxnSpPr>
        <p:spPr>
          <a:xfrm flipH="1">
            <a:off x="1015127" y="2778692"/>
            <a:ext cx="782411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074320C-325A-32E0-9AD9-3DC4DE65B921}"/>
              </a:ext>
            </a:extLst>
          </p:cNvPr>
          <p:cNvCxnSpPr>
            <a:cxnSpLocks/>
            <a:stCxn id="52" idx="0"/>
            <a:endCxn id="49" idx="2"/>
          </p:cNvCxnSpPr>
          <p:nvPr/>
        </p:nvCxnSpPr>
        <p:spPr>
          <a:xfrm flipV="1">
            <a:off x="5437835" y="1379220"/>
            <a:ext cx="0" cy="34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A0C6AC1B-994D-F311-65C4-21F2EE55A5C7}"/>
              </a:ext>
            </a:extLst>
          </p:cNvPr>
          <p:cNvSpPr/>
          <p:nvPr/>
        </p:nvSpPr>
        <p:spPr>
          <a:xfrm>
            <a:off x="3295272" y="3423657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내가 등록한 헬스장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81CA0D76-83A1-6F83-6765-10D57F2BC6AC}"/>
              </a:ext>
            </a:extLst>
          </p:cNvPr>
          <p:cNvCxnSpPr>
            <a:cxnSpLocks/>
            <a:stCxn id="205" idx="0"/>
            <a:endCxn id="207" idx="2"/>
          </p:cNvCxnSpPr>
          <p:nvPr/>
        </p:nvCxnSpPr>
        <p:spPr>
          <a:xfrm>
            <a:off x="3986061" y="3423657"/>
            <a:ext cx="8162" cy="81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BA396695-A46F-9FEA-9F1B-506082BE6AB4}"/>
              </a:ext>
            </a:extLst>
          </p:cNvPr>
          <p:cNvSpPr/>
          <p:nvPr/>
        </p:nvSpPr>
        <p:spPr>
          <a:xfrm>
            <a:off x="3303434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내가 등록한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헬스장 목록</a:t>
            </a: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E6167360-C4BE-7FA9-E236-54AA4BD46BE4}"/>
              </a:ext>
            </a:extLst>
          </p:cNvPr>
          <p:cNvCxnSpPr>
            <a:stCxn id="53" idx="3"/>
          </p:cNvCxnSpPr>
          <p:nvPr/>
        </p:nvCxnSpPr>
        <p:spPr>
          <a:xfrm>
            <a:off x="3179116" y="2786311"/>
            <a:ext cx="914400" cy="914400"/>
          </a:xfrm>
          <a:prstGeom prst="bentConnector3">
            <a:avLst>
              <a:gd name="adj1" fmla="val 891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620F32F-89E9-7AF2-4435-8615502D8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BF7E4146-F0A0-8AAD-8CEC-F191083E1C89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E3C68-A6F0-AADF-282D-D0D60C9B36D9}"/>
              </a:ext>
            </a:extLst>
          </p:cNvPr>
          <p:cNvSpPr txBox="1"/>
          <p:nvPr/>
        </p:nvSpPr>
        <p:spPr>
          <a:xfrm>
            <a:off x="482929" y="656635"/>
            <a:ext cx="256993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메뉴 구조도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(Owner)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7A6F60C-AC0A-C80D-C2AD-B12849603ACC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>
            <a:off x="5818547" y="1211580"/>
            <a:ext cx="1863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E17005-5244-9211-ADE8-5277BD674436}"/>
              </a:ext>
            </a:extLst>
          </p:cNvPr>
          <p:cNvCxnSpPr>
            <a:cxnSpLocks/>
            <a:stCxn id="11" idx="2"/>
            <a:endCxn id="27" idx="2"/>
          </p:cNvCxnSpPr>
          <p:nvPr/>
        </p:nvCxnSpPr>
        <p:spPr>
          <a:xfrm>
            <a:off x="9323474" y="2953952"/>
            <a:ext cx="6735" cy="121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FF6FBBF0-A2C3-ED1F-426E-4EA22E282A46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7833459" y="2786311"/>
            <a:ext cx="799227" cy="12131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95F7A6BE-548D-52DB-EFC2-7AD8DE84008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014263" y="2786312"/>
            <a:ext cx="841306" cy="12464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71735E2-6DC6-F86B-B5C5-803AEF47AA33}"/>
              </a:ext>
            </a:extLst>
          </p:cNvPr>
          <p:cNvCxnSpPr>
            <a:cxnSpLocks/>
            <a:stCxn id="13" idx="2"/>
            <a:endCxn id="19" idx="2"/>
          </p:cNvCxnSpPr>
          <p:nvPr/>
        </p:nvCxnSpPr>
        <p:spPr>
          <a:xfrm>
            <a:off x="1015127" y="3764280"/>
            <a:ext cx="0" cy="177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6678510-0F15-D81D-A4EA-51BDD72151E5}"/>
              </a:ext>
            </a:extLst>
          </p:cNvPr>
          <p:cNvCxnSpPr>
            <a:cxnSpLocks/>
            <a:stCxn id="10" idx="2"/>
            <a:endCxn id="17" idx="2"/>
          </p:cNvCxnSpPr>
          <p:nvPr/>
        </p:nvCxnSpPr>
        <p:spPr>
          <a:xfrm>
            <a:off x="2488327" y="2953952"/>
            <a:ext cx="0" cy="12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CB69C9-4789-E4EC-D023-21CD16B639CF}"/>
              </a:ext>
            </a:extLst>
          </p:cNvPr>
          <p:cNvSpPr/>
          <p:nvPr/>
        </p:nvSpPr>
        <p:spPr>
          <a:xfrm>
            <a:off x="5057123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3B451F-8032-5655-5177-9D27FEAF51B5}"/>
              </a:ext>
            </a:extLst>
          </p:cNvPr>
          <p:cNvSpPr/>
          <p:nvPr/>
        </p:nvSpPr>
        <p:spPr>
          <a:xfrm>
            <a:off x="5927008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회원가입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1EB597-5A0B-3795-A67D-33414FDF961A}"/>
              </a:ext>
            </a:extLst>
          </p:cNvPr>
          <p:cNvSpPr/>
          <p:nvPr/>
        </p:nvSpPr>
        <p:spPr>
          <a:xfrm>
            <a:off x="6796892" y="1043940"/>
            <a:ext cx="885631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ID/PW</a:t>
            </a:r>
            <a:r>
              <a:rPr lang="ko-KR" altLang="en-US" sz="1050" dirty="0"/>
              <a:t>찾기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395747-EE31-E516-C089-55A5D614D169}"/>
              </a:ext>
            </a:extLst>
          </p:cNvPr>
          <p:cNvSpPr/>
          <p:nvPr/>
        </p:nvSpPr>
        <p:spPr>
          <a:xfrm>
            <a:off x="4618625" y="1727786"/>
            <a:ext cx="1638420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HOME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3BED48-4435-76AD-7088-59DBAECECECD}"/>
              </a:ext>
            </a:extLst>
          </p:cNvPr>
          <p:cNvSpPr/>
          <p:nvPr/>
        </p:nvSpPr>
        <p:spPr>
          <a:xfrm>
            <a:off x="1797538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SideBar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06A3A4-AA1F-E10E-AD93-6074E0D193BB}"/>
              </a:ext>
            </a:extLst>
          </p:cNvPr>
          <p:cNvSpPr/>
          <p:nvPr/>
        </p:nvSpPr>
        <p:spPr>
          <a:xfrm>
            <a:off x="8632685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Footer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56C2E8-9327-7740-D798-272B08B0A1D4}"/>
              </a:ext>
            </a:extLst>
          </p:cNvPr>
          <p:cNvSpPr/>
          <p:nvPr/>
        </p:nvSpPr>
        <p:spPr>
          <a:xfrm>
            <a:off x="17975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관심목록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325B23-182F-42F1-CE7A-67942A968E15}"/>
              </a:ext>
            </a:extLst>
          </p:cNvPr>
          <p:cNvSpPr/>
          <p:nvPr/>
        </p:nvSpPr>
        <p:spPr>
          <a:xfrm>
            <a:off x="3243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B22A51-6BE5-92C2-6598-87B9B37B49F5}"/>
              </a:ext>
            </a:extLst>
          </p:cNvPr>
          <p:cNvSpPr/>
          <p:nvPr/>
        </p:nvSpPr>
        <p:spPr>
          <a:xfrm>
            <a:off x="324338" y="4361045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A44A220-BB1F-78F1-1B3B-6ACF5E6EE3F2}"/>
              </a:ext>
            </a:extLst>
          </p:cNvPr>
          <p:cNvSpPr/>
          <p:nvPr/>
        </p:nvSpPr>
        <p:spPr>
          <a:xfrm>
            <a:off x="3243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EBFAF29-A177-95BF-9A3C-6F7BFBA06069}"/>
              </a:ext>
            </a:extLst>
          </p:cNvPr>
          <p:cNvSpPr/>
          <p:nvPr/>
        </p:nvSpPr>
        <p:spPr>
          <a:xfrm>
            <a:off x="17975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F15761-2790-DAB7-6B27-18F090DF16D4}"/>
              </a:ext>
            </a:extLst>
          </p:cNvPr>
          <p:cNvSpPr/>
          <p:nvPr/>
        </p:nvSpPr>
        <p:spPr>
          <a:xfrm>
            <a:off x="324338" y="478424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71C5ED-D167-123F-8517-F595D9D83AEC}"/>
              </a:ext>
            </a:extLst>
          </p:cNvPr>
          <p:cNvSpPr/>
          <p:nvPr/>
        </p:nvSpPr>
        <p:spPr>
          <a:xfrm>
            <a:off x="324338" y="5207453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1628692-15E9-811B-3D7D-4E2E43169701}"/>
              </a:ext>
            </a:extLst>
          </p:cNvPr>
          <p:cNvSpPr/>
          <p:nvPr/>
        </p:nvSpPr>
        <p:spPr>
          <a:xfrm>
            <a:off x="4616817" y="5119529"/>
            <a:ext cx="1638420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 헬스장 목록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C7DC6AC-DC10-0FC2-D778-A8AA4AE46151}"/>
              </a:ext>
            </a:extLst>
          </p:cNvPr>
          <p:cNvSpPr/>
          <p:nvPr/>
        </p:nvSpPr>
        <p:spPr>
          <a:xfrm>
            <a:off x="7159485" y="3407688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칼로리 계산기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C5ADBBF-2164-C63E-F13D-EDA851916CDD}"/>
              </a:ext>
            </a:extLst>
          </p:cNvPr>
          <p:cNvSpPr/>
          <p:nvPr/>
        </p:nvSpPr>
        <p:spPr>
          <a:xfrm>
            <a:off x="8632685" y="3412049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내 주변 헬스장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918BFB5-8689-838A-212E-3695E72909DF}"/>
              </a:ext>
            </a:extLst>
          </p:cNvPr>
          <p:cNvSpPr/>
          <p:nvPr/>
        </p:nvSpPr>
        <p:spPr>
          <a:xfrm>
            <a:off x="10119355" y="3408736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쇼핑하기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1B1B861-7CA8-D053-1BCA-5BBFAC8C5E17}"/>
              </a:ext>
            </a:extLst>
          </p:cNvPr>
          <p:cNvSpPr/>
          <p:nvPr/>
        </p:nvSpPr>
        <p:spPr>
          <a:xfrm>
            <a:off x="7159485" y="3833802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칼로리 계산기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54DAA10-9C44-F2B2-A80A-FAF3A65F37E0}"/>
              </a:ext>
            </a:extLst>
          </p:cNvPr>
          <p:cNvSpPr/>
          <p:nvPr/>
        </p:nvSpPr>
        <p:spPr>
          <a:xfrm>
            <a:off x="8639420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위치 기반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주변 헬스장 지도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326717-2805-E6D6-E246-06F7E320441B}"/>
              </a:ext>
            </a:extLst>
          </p:cNvPr>
          <p:cNvSpPr/>
          <p:nvPr/>
        </p:nvSpPr>
        <p:spPr>
          <a:xfrm>
            <a:off x="10145316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추천 쇼핑몰 목록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2F420EF-9773-DF40-CF41-276C4749A319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flipH="1">
            <a:off x="5436027" y="2063066"/>
            <a:ext cx="1808" cy="305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A133B6E-2F4D-2D82-297E-DA10670F308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488327" y="1895426"/>
            <a:ext cx="0" cy="723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08DE63F-F8BF-2931-B9CD-DA634D5AB0E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88327" y="1895426"/>
            <a:ext cx="213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BA8B03B-9853-171B-FEE9-594B141850FC}"/>
              </a:ext>
            </a:extLst>
          </p:cNvPr>
          <p:cNvCxnSpPr>
            <a:cxnSpLocks/>
          </p:cNvCxnSpPr>
          <p:nvPr/>
        </p:nvCxnSpPr>
        <p:spPr>
          <a:xfrm flipH="1">
            <a:off x="6174558" y="1892724"/>
            <a:ext cx="3155651" cy="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8A2BD13-5F22-0568-8992-A71B095F5C6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323474" y="1892724"/>
            <a:ext cx="0" cy="7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E88337A-92A2-BC71-8A9C-CEC33A8FA65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15127" y="2778692"/>
            <a:ext cx="0" cy="65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42854F0-3725-F45F-FF8B-8400A8845E67}"/>
              </a:ext>
            </a:extLst>
          </p:cNvPr>
          <p:cNvCxnSpPr>
            <a:cxnSpLocks/>
          </p:cNvCxnSpPr>
          <p:nvPr/>
        </p:nvCxnSpPr>
        <p:spPr>
          <a:xfrm flipH="1">
            <a:off x="1015127" y="2778692"/>
            <a:ext cx="782411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35DF73A-8E2A-49CD-4BF9-8C6E04CE0ACB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5437835" y="1379220"/>
            <a:ext cx="0" cy="34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B274552-A58D-19B9-429E-C9E268F7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BCACE1AD-10A3-9A26-9831-BBFFA853E48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260CC-BA5F-4CBF-843D-30782F7B7DF6}"/>
              </a:ext>
            </a:extLst>
          </p:cNvPr>
          <p:cNvSpPr txBox="1"/>
          <p:nvPr/>
        </p:nvSpPr>
        <p:spPr>
          <a:xfrm>
            <a:off x="482929" y="656635"/>
            <a:ext cx="2323072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메뉴 구조도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(User)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A03477-985B-D522-CD32-F324AE14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21" y="1079042"/>
            <a:ext cx="10328157" cy="5695288"/>
          </a:xfrm>
          <a:prstGeom prst="rect">
            <a:avLst/>
          </a:prstGeom>
        </p:spPr>
      </p:pic>
      <p:pic>
        <p:nvPicPr>
          <p:cNvPr id="7" name="그림 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2F7043B-8240-3513-8609-0C39A91F7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93B7C69-55A8-48A5-1971-BD7B893341F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95CAA4-2FE3-B2BA-F750-079BCF518D0D}"/>
              </a:ext>
            </a:extLst>
          </p:cNvPr>
          <p:cNvSpPr txBox="1"/>
          <p:nvPr/>
        </p:nvSpPr>
        <p:spPr>
          <a:xfrm>
            <a:off x="482929" y="656635"/>
            <a:ext cx="142699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API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 명세서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2416112-B617-76F8-DE26-FBE19A7E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60" y="2786690"/>
            <a:ext cx="701755" cy="883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94F9A0-49F5-EFD6-D9AC-81A3106B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873657" y="1641484"/>
            <a:ext cx="964846" cy="55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1F5EC-06D9-B448-C354-D1A059D2B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5892365" y="2697586"/>
            <a:ext cx="1069647" cy="626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E48817-6E85-88A7-914F-65B57DA45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7005582" y="4263726"/>
            <a:ext cx="750757" cy="8345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8E33CD-5B48-3F95-51E2-570261CD8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00" r="28680" b="2310"/>
          <a:stretch>
            <a:fillRect/>
          </a:stretch>
        </p:blipFill>
        <p:spPr>
          <a:xfrm>
            <a:off x="2592854" y="1018874"/>
            <a:ext cx="7006292" cy="5586279"/>
          </a:xfrm>
          <a:prstGeom prst="rect">
            <a:avLst/>
          </a:prstGeom>
        </p:spPr>
      </p:pic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79693C3-36D3-9AAB-DA5F-D01B868040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BAD53B9-C2B1-87AF-9644-9098EC0304F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ED23D-3B6C-5047-BA1D-0B416765F0F7}"/>
              </a:ext>
            </a:extLst>
          </p:cNvPr>
          <p:cNvSpPr txBox="1"/>
          <p:nvPr/>
        </p:nvSpPr>
        <p:spPr>
          <a:xfrm>
            <a:off x="482929" y="656635"/>
            <a:ext cx="126188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BDBAA36-548F-F8FB-00BC-5F2AA3025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B3DD89F-4F01-BA07-BCBA-81A6250E790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75CA-D4CF-208D-6160-93FF0A3CC413}"/>
              </a:ext>
            </a:extLst>
          </p:cNvPr>
          <p:cNvSpPr txBox="1"/>
          <p:nvPr/>
        </p:nvSpPr>
        <p:spPr>
          <a:xfrm>
            <a:off x="482929" y="656635"/>
            <a:ext cx="2416046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프로젝트 일정 관리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45237" y="1729047"/>
            <a:ext cx="149629" cy="1080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45237" y="2028305"/>
            <a:ext cx="149629" cy="1080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645237" y="6450676"/>
            <a:ext cx="149629" cy="110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717829D-7CE6-0C67-BA0F-2FF82DCED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05006"/>
              </p:ext>
            </p:extLst>
          </p:nvPr>
        </p:nvGraphicFramePr>
        <p:xfrm>
          <a:off x="342046" y="1046851"/>
          <a:ext cx="11754696" cy="5706427"/>
        </p:xfrm>
        <a:graphic>
          <a:graphicData uri="http://schemas.openxmlformats.org/drawingml/2006/table">
            <a:tbl>
              <a:tblPr/>
              <a:tblGrid>
                <a:gridCol w="854774">
                  <a:extLst>
                    <a:ext uri="{9D8B030D-6E8A-4147-A177-3AD203B41FA5}">
                      <a16:colId xmlns:a16="http://schemas.microsoft.com/office/drawing/2014/main" val="3461980545"/>
                    </a:ext>
                  </a:extLst>
                </a:gridCol>
                <a:gridCol w="854774">
                  <a:extLst>
                    <a:ext uri="{9D8B030D-6E8A-4147-A177-3AD203B41FA5}">
                      <a16:colId xmlns:a16="http://schemas.microsoft.com/office/drawing/2014/main" val="2549760544"/>
                    </a:ext>
                  </a:extLst>
                </a:gridCol>
                <a:gridCol w="949060">
                  <a:extLst>
                    <a:ext uri="{9D8B030D-6E8A-4147-A177-3AD203B41FA5}">
                      <a16:colId xmlns:a16="http://schemas.microsoft.com/office/drawing/2014/main" val="4286871816"/>
                    </a:ext>
                  </a:extLst>
                </a:gridCol>
                <a:gridCol w="854774">
                  <a:extLst>
                    <a:ext uri="{9D8B030D-6E8A-4147-A177-3AD203B41FA5}">
                      <a16:colId xmlns:a16="http://schemas.microsoft.com/office/drawing/2014/main" val="4020906271"/>
                    </a:ext>
                  </a:extLst>
                </a:gridCol>
                <a:gridCol w="854774">
                  <a:extLst>
                    <a:ext uri="{9D8B030D-6E8A-4147-A177-3AD203B41FA5}">
                      <a16:colId xmlns:a16="http://schemas.microsoft.com/office/drawing/2014/main" val="219620834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5941624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15032536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12332681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410448436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03416049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905184916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09618950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60801184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02985892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22825592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74965236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19504376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30763231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780236387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251123420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14697155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639565701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24059903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4025869255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7976937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222583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419761219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629396321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54209713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80549820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85728004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989939651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87719738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77309352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92774162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84792527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83137611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366587996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518198157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711589486"/>
                    </a:ext>
                  </a:extLst>
                </a:gridCol>
              </a:tblGrid>
              <a:tr h="96926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구분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작업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시작일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종료일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94350"/>
                  </a:ext>
                </a:extLst>
              </a:tr>
              <a:tr h="111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3w</a:t>
                      </a:r>
                      <a:endParaRPr lang="en-US" sz="9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4w</a:t>
                      </a:r>
                      <a:endParaRPr lang="en-US" sz="9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855471"/>
                  </a:ext>
                </a:extLst>
              </a:tr>
              <a:tr h="16057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분석</a:t>
                      </a:r>
                      <a:endParaRPr lang="ko-KR" altLang="en-US" sz="105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분석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2023.05.02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182807"/>
                  </a:ext>
                </a:extLst>
              </a:tr>
              <a:tr h="160578">
                <a:tc row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설계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기획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메뉴구조 설계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65828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ERD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설계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89151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레이아웃 화면설계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30570"/>
                  </a:ext>
                </a:extLst>
              </a:tr>
              <a:tr h="160578">
                <a:tc rowSpan="30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EBAD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381207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12615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찾기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50291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마이페이지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2278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등록 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76628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42526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회원정보수정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993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관심 목록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49120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칼로리 계산기 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9236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헬스장 목록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09758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oauth2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179217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X)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329030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쇼핑몰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979417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퍼블리싱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687901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816189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마이페이지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24994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정보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00651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kakaomap API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2023.05.15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6560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인증된 페이지 구분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2023.05.17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02146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805179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회원정보수정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0209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관심 목록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77462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카카오 주소검색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API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2023.05.17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2023.05.17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568900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칼로리 계산기 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84302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헬스장 목록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78254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oauth2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9154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이미지 등록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2023.05.25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2023.05.26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537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X)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418883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쇼핑몰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909981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프로필 이미지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2023.06.02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620496"/>
                  </a:ext>
                </a:extLst>
              </a:tr>
            </a:tbl>
          </a:graphicData>
        </a:graphic>
      </p:graphicFrame>
      <p:sp>
        <p:nvSpPr>
          <p:cNvPr id="30" name="Rectangle 8">
            <a:extLst>
              <a:ext uri="{FF2B5EF4-FFF2-40B4-BE49-F238E27FC236}">
                <a16:creationId xmlns:a16="http://schemas.microsoft.com/office/drawing/2014/main" id="{4DE496E0-D098-A581-80E1-4CD3A1AC9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213" y="181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BDBAA36-548F-F8FB-00BC-5F2AA3025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B3DD89F-4F01-BA07-BCBA-81A6250E790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75CA-D4CF-208D-6160-93FF0A3CC413}"/>
              </a:ext>
            </a:extLst>
          </p:cNvPr>
          <p:cNvSpPr txBox="1"/>
          <p:nvPr/>
        </p:nvSpPr>
        <p:spPr>
          <a:xfrm>
            <a:off x="482929" y="656635"/>
            <a:ext cx="2416046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프로젝트 일정 관리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45237" y="6450677"/>
            <a:ext cx="149629" cy="82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D6967C6-5A3A-6963-8ACB-5A3EED355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213" y="181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8F0E1CD-8942-6A23-C7E0-D7C7CD1EE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415966"/>
              </p:ext>
            </p:extLst>
          </p:nvPr>
        </p:nvGraphicFramePr>
        <p:xfrm>
          <a:off x="342046" y="1047734"/>
          <a:ext cx="11754070" cy="5738200"/>
        </p:xfrm>
        <a:graphic>
          <a:graphicData uri="http://schemas.openxmlformats.org/drawingml/2006/table">
            <a:tbl>
              <a:tblPr/>
              <a:tblGrid>
                <a:gridCol w="852678">
                  <a:extLst>
                    <a:ext uri="{9D8B030D-6E8A-4147-A177-3AD203B41FA5}">
                      <a16:colId xmlns:a16="http://schemas.microsoft.com/office/drawing/2014/main" val="211048302"/>
                    </a:ext>
                  </a:extLst>
                </a:gridCol>
                <a:gridCol w="852678">
                  <a:extLst>
                    <a:ext uri="{9D8B030D-6E8A-4147-A177-3AD203B41FA5}">
                      <a16:colId xmlns:a16="http://schemas.microsoft.com/office/drawing/2014/main" val="167866385"/>
                    </a:ext>
                  </a:extLst>
                </a:gridCol>
                <a:gridCol w="474909">
                  <a:extLst>
                    <a:ext uri="{9D8B030D-6E8A-4147-A177-3AD203B41FA5}">
                      <a16:colId xmlns:a16="http://schemas.microsoft.com/office/drawing/2014/main" val="1297201092"/>
                    </a:ext>
                  </a:extLst>
                </a:gridCol>
                <a:gridCol w="474909">
                  <a:extLst>
                    <a:ext uri="{9D8B030D-6E8A-4147-A177-3AD203B41FA5}">
                      <a16:colId xmlns:a16="http://schemas.microsoft.com/office/drawing/2014/main" val="3436272389"/>
                    </a:ext>
                  </a:extLst>
                </a:gridCol>
                <a:gridCol w="852678">
                  <a:extLst>
                    <a:ext uri="{9D8B030D-6E8A-4147-A177-3AD203B41FA5}">
                      <a16:colId xmlns:a16="http://schemas.microsoft.com/office/drawing/2014/main" val="515227571"/>
                    </a:ext>
                  </a:extLst>
                </a:gridCol>
                <a:gridCol w="852678">
                  <a:extLst>
                    <a:ext uri="{9D8B030D-6E8A-4147-A177-3AD203B41FA5}">
                      <a16:colId xmlns:a16="http://schemas.microsoft.com/office/drawing/2014/main" val="418480580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38320810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00138933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023389906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36733653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63457378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15543510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25317266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674730627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4191885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14693976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93568524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91208851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418780117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05064589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745463402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040562641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99438308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43088986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63015748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924235915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43383999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79344446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244109461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4759540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70831636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449498465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64760483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4277287927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985558191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29724411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28965413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11392666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24454769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80749972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39766878"/>
                    </a:ext>
                  </a:extLst>
                </a:gridCol>
              </a:tblGrid>
              <a:tr h="117473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구분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작업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시작일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종료일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59637"/>
                  </a:ext>
                </a:extLst>
              </a:tr>
              <a:tr h="13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26287"/>
                  </a:ext>
                </a:extLst>
              </a:tr>
              <a:tr h="162000">
                <a:tc rowSpan="1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AD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개발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전체 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조회</a:t>
                      </a: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22581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정보 등록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744929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마이페이지 사용자 정보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963293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2023.05.15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141365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회원정보수정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42910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799784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관심 목록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265856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주변 헬스장 지도 표시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2023.05.15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2023.05.18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343938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oauth2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2023.05.24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036094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이미지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2023.05.25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2023.05.31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353237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프로필 이미지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2023.06.01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2023.06.02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3697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검수확인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검수확인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통합테스트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2023.06.03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2023.06.05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7719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완료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D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완료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D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완료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2023.06.05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2023.06.05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67679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89170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553033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055828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990756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85210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52598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18420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26337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9109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195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960229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82043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1418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72149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46940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580589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15858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23924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657576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566625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64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42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792C35D-1D32-C7B5-3552-E8178EE9343F}"/>
              </a:ext>
            </a:extLst>
          </p:cNvPr>
          <p:cNvSpPr txBox="1"/>
          <p:nvPr/>
        </p:nvSpPr>
        <p:spPr>
          <a:xfrm>
            <a:off x="342046" y="1047734"/>
            <a:ext cx="3209533" cy="391774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로그인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348ABB-56AE-FBD9-E764-70B9ED12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6" y="1493180"/>
            <a:ext cx="4157702" cy="5236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7D92-AF5F-6716-F527-A71069FA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8" y="1493180"/>
            <a:ext cx="4840228" cy="27842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DE8457-6431-7814-6F2E-50CE37066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597" y="1870161"/>
            <a:ext cx="5445252" cy="31910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261ADD-41B5-BEE2-E17B-BDE1A6A29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710" y="2654025"/>
            <a:ext cx="3666244" cy="4075582"/>
          </a:xfrm>
          <a:prstGeom prst="rect">
            <a:avLst/>
          </a:prstGeom>
        </p:spPr>
      </p:pic>
      <p:pic>
        <p:nvPicPr>
          <p:cNvPr id="7" name="그림 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6064AE8-666F-703A-3027-979A8AB451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4EAAA4D6-5055-CF87-B365-F4EAE725F31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E0670-6756-592B-3580-25F97C2A569F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13316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522EB59-8FCC-9361-CC86-CDE8F7C0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08" y="1468368"/>
            <a:ext cx="4667250" cy="22574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633CF1-B92B-AAE4-77EA-A11799EA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204" y="3013407"/>
            <a:ext cx="5238750" cy="3724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C04450-6F06-2202-78AB-8DADAA145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6" y="1468368"/>
            <a:ext cx="4158838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77E31-9DB9-001A-6F9D-4A370C3933E8}"/>
              </a:ext>
            </a:extLst>
          </p:cNvPr>
          <p:cNvSpPr txBox="1"/>
          <p:nvPr/>
        </p:nvSpPr>
        <p:spPr>
          <a:xfrm>
            <a:off x="342046" y="1046740"/>
            <a:ext cx="3454792" cy="393762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회원가입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1A0B7C7-8C0C-0D7B-5F17-A99F43EDBE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FC6E783A-F570-527B-BFEB-6B27FC5836A4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31269-66E1-00D6-A3DC-07213A9531F8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288661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20005604-5343-47FE-845A-CB27E32FFBF8}"/>
              </a:ext>
            </a:extLst>
          </p:cNvPr>
          <p:cNvSpPr/>
          <p:nvPr/>
        </p:nvSpPr>
        <p:spPr>
          <a:xfrm>
            <a:off x="-1" y="-4281713"/>
            <a:ext cx="6531429" cy="1114632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1B8AB-1A94-4FA9-8354-50A6DDBDC4DE}"/>
              </a:ext>
            </a:extLst>
          </p:cNvPr>
          <p:cNvSpPr/>
          <p:nvPr/>
        </p:nvSpPr>
        <p:spPr>
          <a:xfrm rot="19800000">
            <a:off x="7884692" y="-1569032"/>
            <a:ext cx="333375" cy="9358442"/>
          </a:xfrm>
          <a:prstGeom prst="rect">
            <a:avLst/>
          </a:prstGeom>
          <a:solidFill>
            <a:srgbClr val="BFA37B"/>
          </a:solidFill>
          <a:ln>
            <a:solidFill>
              <a:srgbClr val="B39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A17B7-18E5-46C8-883F-56B3BD0FD633}"/>
              </a:ext>
            </a:extLst>
          </p:cNvPr>
          <p:cNvSpPr txBox="1"/>
          <p:nvPr/>
        </p:nvSpPr>
        <p:spPr>
          <a:xfrm>
            <a:off x="559996" y="2032985"/>
            <a:ext cx="10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27395-E174-BF8B-D20A-B933319292FE}"/>
              </a:ext>
            </a:extLst>
          </p:cNvPr>
          <p:cNvSpPr txBox="1"/>
          <p:nvPr/>
        </p:nvSpPr>
        <p:spPr>
          <a:xfrm>
            <a:off x="559995" y="2814342"/>
            <a:ext cx="7973392" cy="558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개요				               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6.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메뉴 구조도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                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팀원 및 역할 소개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7. API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명세서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제작 동기 및 목표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8. 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명세서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참고 사이트	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9.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프로젝트 수행 일정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5.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개발 환경	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10.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주요 기능 및 코드 리뷰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			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 lvl="1"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E91D4E4F-0A30-FDF1-A09E-C8133B843243}"/>
              </a:ext>
            </a:extLst>
          </p:cNvPr>
          <p:cNvSpPr/>
          <p:nvPr/>
        </p:nvSpPr>
        <p:spPr>
          <a:xfrm rot="5400000">
            <a:off x="252423" y="2092158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6" name="그림 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D3F3913-9F9A-CE2E-6A00-972C72FD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86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46" y="1468368"/>
            <a:ext cx="4187028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4508" y="1468368"/>
            <a:ext cx="4067175" cy="1104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9304" y="1946607"/>
            <a:ext cx="5200650" cy="4791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180356-D1CF-1069-8C74-73BF7607A349}"/>
              </a:ext>
            </a:extLst>
          </p:cNvPr>
          <p:cNvSpPr txBox="1"/>
          <p:nvPr/>
        </p:nvSpPr>
        <p:spPr>
          <a:xfrm>
            <a:off x="342046" y="1046740"/>
            <a:ext cx="2993127" cy="393762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통합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8A1ED94-AE2D-3F09-A013-A66E9915FC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9D950252-5561-4EA6-FC34-A60CF79AB70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E53B2-99E2-CA11-F8AF-D6A619A0BCC4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5" y="1468368"/>
            <a:ext cx="4156407" cy="4657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AuthenticationController, AdviceController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OAuth2RegisterReqDto, OAuth2ProviderMergeReqDto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User, Authority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Exception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CustomException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Security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JwtTokenProvider, JwtAuthenticationEntryPoint, JwtAuthenticationFilter, OAuth2Attribute, OAuth2SuccessHandler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r="14070"/>
          <a:stretch>
            <a:fillRect/>
          </a:stretch>
        </p:blipFill>
        <p:spPr>
          <a:xfrm>
            <a:off x="4854508" y="1440726"/>
            <a:ext cx="4884599" cy="34812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7045" y="2348573"/>
            <a:ext cx="4884599" cy="348126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79581" y="3256420"/>
            <a:ext cx="6270373" cy="3481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27CA29-311E-096B-6388-DD11EB951D0D}"/>
              </a:ext>
            </a:extLst>
          </p:cNvPr>
          <p:cNvSpPr txBox="1"/>
          <p:nvPr/>
        </p:nvSpPr>
        <p:spPr>
          <a:xfrm>
            <a:off x="342046" y="1046516"/>
            <a:ext cx="230063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1" name="그림 1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9FAFF5A-8C5E-24F4-2F34-32EDC43634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34DC5B9-03B6-5923-FB4D-ABBC108705A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65FA5-0375-B1A2-6724-88D3F4B2CFBD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DA65711-2EB7-98B0-C8DD-1B6122D6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36583" y="3007036"/>
            <a:ext cx="1129530" cy="930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442C84-24C3-BABF-50E8-8F495047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31248" y="4621130"/>
            <a:ext cx="1115638" cy="286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A8AD7-F3A1-9419-24F9-F60FB70E550E}"/>
              </a:ext>
            </a:extLst>
          </p:cNvPr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EE76F-A2DB-054D-1B03-E0ADD57E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6" y="1440726"/>
            <a:ext cx="4187887" cy="53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A5B3EF-93E3-7D2E-7945-E63A3437933E}"/>
              </a:ext>
            </a:extLst>
          </p:cNvPr>
          <p:cNvSpPr txBox="1"/>
          <p:nvPr/>
        </p:nvSpPr>
        <p:spPr>
          <a:xfrm>
            <a:off x="4854508" y="5660104"/>
            <a:ext cx="2360771" cy="947824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ea typeface="a타이틀고딕3"/>
                <a:cs typeface="Arial" panose="020B0604020202020204" pitchFamily="34" charset="0"/>
              </a:rPr>
              <a:t>Geocoder API</a:t>
            </a:r>
            <a:r>
              <a:rPr lang="ko-KR" altLang="en-US" sz="1600" dirty="0">
                <a:ea typeface="a타이틀고딕3"/>
                <a:cs typeface="Arial" panose="020B0604020202020204" pitchFamily="34" charset="0"/>
              </a:rPr>
              <a:t>를 사용하여 좌표를 행정동 정보로 변환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F9083B-3637-038E-0112-FAAFC7A7E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08" y="1446704"/>
            <a:ext cx="3220163" cy="7891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8EF128-F357-60B0-68BE-E7ADC06D08EC}"/>
              </a:ext>
            </a:extLst>
          </p:cNvPr>
          <p:cNvSpPr txBox="1"/>
          <p:nvPr/>
        </p:nvSpPr>
        <p:spPr>
          <a:xfrm>
            <a:off x="9190252" y="1440726"/>
            <a:ext cx="2659702" cy="94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ea typeface="a타이틀고딕3"/>
                <a:cs typeface="Arial" panose="020B0604020202020204" pitchFamily="34" charset="0"/>
              </a:rPr>
              <a:t>Geolocation API</a:t>
            </a:r>
            <a:r>
              <a:rPr lang="ko-KR" altLang="en-US" sz="1600" dirty="0">
                <a:ea typeface="a타이틀고딕3"/>
                <a:cs typeface="Arial" panose="020B0604020202020204" pitchFamily="34" charset="0"/>
              </a:rPr>
              <a:t>를 사용하여 내 위치 좌표를 얻음</a:t>
            </a:r>
            <a:endParaRPr lang="en-US" altLang="ko-KR" sz="1600" dirty="0">
              <a:ea typeface="a타이틀고딕3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4FB34-F78D-C227-D282-A28A544FBAC8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EB25EB6-414C-010D-DE80-420FBCB092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80E2B75-C2AA-CE5C-4B9B-794130D8A3F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1FA27F8-793E-5A1B-3BF7-04230794E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716" y="1673464"/>
            <a:ext cx="4136212" cy="32154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52A959-BE00-DC28-F107-AE4E144A6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973" y="4326532"/>
            <a:ext cx="4227785" cy="12049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F0ED6B-92CB-4FC3-9F62-A54DFBB20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802" y="4969024"/>
            <a:ext cx="4516152" cy="1768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9F7CB7-5A94-985D-0CC2-500FFBA1A324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61606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D656D45-75EC-104A-C2D6-E1F3836F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36184" y="2828592"/>
            <a:ext cx="1655131" cy="10385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CD7384-B727-BCB6-C50D-770AE306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88909" y="3721440"/>
            <a:ext cx="1421883" cy="663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C06961-47B4-DF79-7D2F-64B876559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02915" y="5156282"/>
            <a:ext cx="1313292" cy="269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A8AD7-F3A1-9419-24F9-F60FB70E550E}"/>
              </a:ext>
            </a:extLst>
          </p:cNvPr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A5B3EF-93E3-7D2E-7945-E63A3437933E}"/>
              </a:ext>
            </a:extLst>
          </p:cNvPr>
          <p:cNvSpPr txBox="1"/>
          <p:nvPr/>
        </p:nvSpPr>
        <p:spPr>
          <a:xfrm>
            <a:off x="9626969" y="1440726"/>
            <a:ext cx="2222985" cy="94955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DB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에서 해당 행정동 주소 주변 헬스장 정보를 요청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0D6E1-02D6-3FF6-6CA5-CC0EE681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08" y="1440726"/>
            <a:ext cx="4722446" cy="38924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587FC-EFAB-5EFC-31F7-619626D1E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590" y="4826557"/>
            <a:ext cx="4664364" cy="1199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39DD1-03C4-C9F3-46CD-CB7780DA2A2B}"/>
              </a:ext>
            </a:extLst>
          </p:cNvPr>
          <p:cNvSpPr txBox="1"/>
          <p:nvPr/>
        </p:nvSpPr>
        <p:spPr>
          <a:xfrm>
            <a:off x="4887998" y="6084954"/>
            <a:ext cx="6961956" cy="65235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i="0" u="none" strike="noStrike" kern="1200" cap="none" spc="0" normalizeH="0" baseline="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KakaoMap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 코드 작성 시 무한 반복이 일어나서 문제였으나 </a:t>
            </a:r>
            <a:r>
              <a:rPr kumimoji="0" lang="en-US" altLang="ko-KR" sz="1600" i="0" u="none" strike="noStrike" kern="1200" cap="none" spc="0" normalizeH="0" baseline="0" dirty="0" err="1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isLoading</a:t>
            </a:r>
            <a:r>
              <a:rPr lang="ko-KR" altLang="en-US" sz="160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을 사용하여 요청에 제한을 두어 해결</a:t>
            </a:r>
            <a:endParaRPr kumimoji="0" lang="en-US" altLang="ko-KR" sz="1600" i="0" u="none" strike="noStrike" kern="1200" cap="none" spc="0" normalizeH="0" baseline="0" dirty="0">
              <a:solidFill>
                <a:srgbClr val="FF0000"/>
              </a:solidFill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9EC66-B5DA-5310-2880-EA1B5447D105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364B210-5A77-B304-1234-0C635BCC0F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95DB15C-6F6A-A8C1-E900-E7D572C0A54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3EF4CD-BD06-5952-365C-A2764099D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46" y="1440726"/>
            <a:ext cx="4187887" cy="53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D34E3B-2D6B-F58E-6A16-E198797E3B5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88329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97926474-88A6-06F6-B1B7-A3FFED434BEE}"/>
              </a:ext>
            </a:extLst>
          </p:cNvPr>
          <p:cNvSpPr txBox="1"/>
          <p:nvPr/>
        </p:nvSpPr>
        <p:spPr>
          <a:xfrm>
            <a:off x="342046" y="1471591"/>
            <a:ext cx="4048286" cy="26942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Controller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GymController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Service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GymService, GymServiceImpl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Repository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Mapper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Gym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Mapper.xml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Entity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Gym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latin typeface="Arial" panose="020B0604020202020204" pitchFamily="34" charset="0"/>
              <a:ea typeface="a타이틀고딕3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05F-D659-60C4-56F7-14C00761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08" y="1470761"/>
            <a:ext cx="5240049" cy="32880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FC36E5-0685-6A70-8026-ABA398DC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52" y="4270231"/>
            <a:ext cx="4501600" cy="2101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D3CBBE-5009-07F4-8DD0-2112CC56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47" y="5883406"/>
            <a:ext cx="4157807" cy="854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76EFB7-5CBD-3B31-2912-6AED0D96706C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2" name="그림 1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FF2427C-0139-61BF-A346-67E76455CE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46D2691-469E-5B03-D2A5-361E7F37725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62F00-8210-C18A-91C6-7B0D31327210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238183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832C8-D030-5E6A-47D0-97570BFF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5" y="1468368"/>
            <a:ext cx="4178359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3D7F0C-A618-0099-11AE-5B2DF5F6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8" y="1468368"/>
            <a:ext cx="4503878" cy="2229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82E7F9-7D80-B789-980F-2AC2CB88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232" y="3111445"/>
            <a:ext cx="5824722" cy="36262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24189A-1FB7-22BA-8997-1946E8BD66AB}"/>
              </a:ext>
            </a:extLst>
          </p:cNvPr>
          <p:cNvSpPr txBox="1"/>
          <p:nvPr/>
        </p:nvSpPr>
        <p:spPr>
          <a:xfrm>
            <a:off x="342046" y="1046516"/>
            <a:ext cx="2082621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Shop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8E96C49-1498-ABB5-5DB6-A91ED14561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B611181F-B394-BBAB-96CB-F82D5946AA9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17A4D2-3EA5-28A9-6B2F-6E044BC28F35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111798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40726"/>
            <a:ext cx="4595258" cy="7438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0066" y="1628875"/>
            <a:ext cx="4971087" cy="17244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61453" y="2797577"/>
            <a:ext cx="4370159" cy="15343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01911" y="3776227"/>
            <a:ext cx="5448042" cy="29614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435506" y="0"/>
            <a:ext cx="23795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21071-A08E-C783-F451-3892E2F3F878}"/>
              </a:ext>
            </a:extLst>
          </p:cNvPr>
          <p:cNvSpPr txBox="1"/>
          <p:nvPr/>
        </p:nvSpPr>
        <p:spPr>
          <a:xfrm>
            <a:off x="342046" y="1046516"/>
            <a:ext cx="348044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Calorie Calculator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87751A9-8FA3-D04D-B1F5-6E32C2AB3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9D194EF-506D-60D0-72E0-6710A040E2A9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5B579-2C8A-1D4D-6B05-D0270491A84F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2D4ACF5-06E8-F88A-B6B5-DB947D762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47" y="1447797"/>
            <a:ext cx="4170765" cy="5289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38413E-A294-3962-4D00-CBACDB559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45" y="1447796"/>
            <a:ext cx="4170765" cy="5289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C8E2B06-C6F2-1FAB-CCC9-E4269F8FE505}"/>
              </a:ext>
            </a:extLst>
          </p:cNvPr>
          <p:cNvSpPr txBox="1"/>
          <p:nvPr/>
        </p:nvSpPr>
        <p:spPr>
          <a:xfrm>
            <a:off x="1084644" y="2031661"/>
            <a:ext cx="3081130" cy="67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*첫 클릭이 되면 </a:t>
            </a:r>
          </a:p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DB</a:t>
            </a:r>
            <a:r>
              <a:rPr lang="ko-KR" altLang="en-US" sz="1300" dirty="0">
                <a:solidFill>
                  <a:schemeClr val="bg1"/>
                </a:solidFill>
              </a:rPr>
              <a:t> - </a:t>
            </a:r>
            <a:r>
              <a:rPr lang="en-US" altLang="ko-KR" sz="1300" dirty="0">
                <a:solidFill>
                  <a:schemeClr val="bg1"/>
                </a:solidFill>
              </a:rPr>
              <a:t>user -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 err="1">
                <a:solidFill>
                  <a:schemeClr val="bg1"/>
                </a:solidFill>
              </a:rPr>
              <a:t>likestatus</a:t>
            </a:r>
            <a:r>
              <a:rPr lang="ko-KR" altLang="en-US" sz="1300" dirty="0">
                <a:solidFill>
                  <a:schemeClr val="bg1"/>
                </a:solidFill>
              </a:rPr>
              <a:t>가 1이 되고</a:t>
            </a:r>
          </a:p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DB</a:t>
            </a:r>
            <a:r>
              <a:rPr lang="ko-KR" altLang="en-US" sz="1300" dirty="0">
                <a:solidFill>
                  <a:schemeClr val="bg1"/>
                </a:solidFill>
              </a:rPr>
              <a:t> - </a:t>
            </a:r>
            <a:r>
              <a:rPr lang="en-US" altLang="ko-KR" sz="1300" dirty="0">
                <a:solidFill>
                  <a:schemeClr val="bg1"/>
                </a:solidFill>
              </a:rPr>
              <a:t>gym - </a:t>
            </a:r>
            <a:r>
              <a:rPr lang="en-US" altLang="ko-KR" sz="1300" dirty="0" err="1">
                <a:solidFill>
                  <a:schemeClr val="bg1"/>
                </a:solidFill>
              </a:rPr>
              <a:t>likecount</a:t>
            </a:r>
            <a:r>
              <a:rPr lang="ko-KR" altLang="en-US" sz="1300" dirty="0">
                <a:solidFill>
                  <a:schemeClr val="bg1"/>
                </a:solidFill>
              </a:rPr>
              <a:t>가 1이 증가한다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DB720-4C78-4271-92CC-ED27A84093A3}"/>
              </a:ext>
            </a:extLst>
          </p:cNvPr>
          <p:cNvSpPr txBox="1"/>
          <p:nvPr/>
        </p:nvSpPr>
        <p:spPr>
          <a:xfrm>
            <a:off x="1684305" y="3816564"/>
            <a:ext cx="3081130" cy="67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*다시 클릭이 되면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DB</a:t>
            </a:r>
            <a:r>
              <a:rPr lang="ko-KR" altLang="en-US" sz="1300">
                <a:solidFill>
                  <a:schemeClr val="bg1"/>
                </a:solidFill>
              </a:rPr>
              <a:t> - </a:t>
            </a:r>
            <a:r>
              <a:rPr lang="en-US" altLang="ko-KR" sz="1300">
                <a:solidFill>
                  <a:schemeClr val="bg1"/>
                </a:solidFill>
              </a:rPr>
              <a:t>user -</a:t>
            </a: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likestatus</a:t>
            </a:r>
            <a:r>
              <a:rPr lang="ko-KR" altLang="en-US" sz="1300">
                <a:solidFill>
                  <a:schemeClr val="bg1"/>
                </a:solidFill>
              </a:rPr>
              <a:t>는 0이 되고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DB</a:t>
            </a:r>
            <a:r>
              <a:rPr lang="ko-KR" altLang="en-US" sz="1300">
                <a:solidFill>
                  <a:schemeClr val="bg1"/>
                </a:solidFill>
              </a:rPr>
              <a:t> - </a:t>
            </a:r>
            <a:r>
              <a:rPr lang="en-US" altLang="ko-KR" sz="1300">
                <a:solidFill>
                  <a:schemeClr val="bg1"/>
                </a:solidFill>
              </a:rPr>
              <a:t>gym - likecount</a:t>
            </a:r>
            <a:r>
              <a:rPr lang="ko-KR" altLang="en-US" sz="1300">
                <a:solidFill>
                  <a:schemeClr val="bg1"/>
                </a:solidFill>
              </a:rPr>
              <a:t>가 1이 감소한다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08778" y="2338896"/>
            <a:ext cx="4727973" cy="23519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423" y="1467100"/>
            <a:ext cx="3853691" cy="4663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83295" y="1820297"/>
            <a:ext cx="3851809" cy="5925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91117" y="2774395"/>
            <a:ext cx="4158837" cy="39632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26846" y="628647"/>
            <a:ext cx="2766394" cy="48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*</a:t>
            </a:r>
            <a:r>
              <a:rPr lang="en-US" altLang="ko-KR" sz="1300">
                <a:solidFill>
                  <a:schemeClr val="bg1"/>
                </a:solidFill>
              </a:rPr>
              <a:t>Map</a:t>
            </a:r>
            <a:r>
              <a:rPr lang="ko-KR" altLang="en-US" sz="1300">
                <a:solidFill>
                  <a:schemeClr val="bg1"/>
                </a:solidFill>
              </a:rPr>
              <a:t>에서 위치를 띄우기 위해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편의상 지번주소를 가져옴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D942F-4B2B-4D18-6C0F-9D67894F4770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D2532-7D9B-A3D7-2560-3A6AE4433FF3}"/>
              </a:ext>
            </a:extLst>
          </p:cNvPr>
          <p:cNvSpPr txBox="1"/>
          <p:nvPr/>
        </p:nvSpPr>
        <p:spPr>
          <a:xfrm>
            <a:off x="342046" y="1046516"/>
            <a:ext cx="317689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 Address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5" name="그림 2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D4DC355-82F3-D128-D7FC-05E9BA05E4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29999BE6-82A5-83B5-8D2D-569F444A4AE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27C6D-079C-45EC-C1D2-4DA5A258A7A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CABA3C8-EE39-B06D-8821-CB52100AD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62" y="1468368"/>
            <a:ext cx="4158839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0472766-8E98-FD03-B827-D6770664D920}"/>
              </a:ext>
            </a:extLst>
          </p:cNvPr>
          <p:cNvSpPr txBox="1"/>
          <p:nvPr/>
        </p:nvSpPr>
        <p:spPr>
          <a:xfrm>
            <a:off x="9235104" y="1437073"/>
            <a:ext cx="2593489" cy="95699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DaumPostCode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를 이용하여 </a:t>
            </a:r>
            <a:r>
              <a:rPr kumimoji="0" lang="ko-KR" altLang="en-US" sz="16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주소검색모달을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띄움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오른쪽 37"/>
          <p:cNvSpPr/>
          <p:nvPr/>
        </p:nvSpPr>
        <p:spPr>
          <a:xfrm rot="5400000">
            <a:off x="1644675" y="2516531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58145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40727"/>
            <a:ext cx="2769616" cy="32836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4587" y="2991319"/>
            <a:ext cx="3904058" cy="27403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8958" y="3998586"/>
            <a:ext cx="5440995" cy="2740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6DF28C-1A36-3A86-254A-788892FB78C7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39B7F-B2BC-A354-1D3F-55C9E93338A0}"/>
              </a:ext>
            </a:extLst>
          </p:cNvPr>
          <p:cNvSpPr txBox="1"/>
          <p:nvPr/>
        </p:nvSpPr>
        <p:spPr>
          <a:xfrm>
            <a:off x="342046" y="1046516"/>
            <a:ext cx="196720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Like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73012985-9092-8ED7-1585-31381F2250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40E38AA4-5818-D087-0515-FFA5D19973A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F1B0DB-2CE5-3897-4A44-239EADE8E1E8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EC81FE4-F256-2487-6169-DFD18BDF53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591"/>
          <a:stretch/>
        </p:blipFill>
        <p:spPr>
          <a:xfrm>
            <a:off x="340085" y="1617269"/>
            <a:ext cx="2890759" cy="7626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36E5A8-797F-140A-F7CC-7D1CBAD0E3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760"/>
          <a:stretch/>
        </p:blipFill>
        <p:spPr>
          <a:xfrm>
            <a:off x="340085" y="3146695"/>
            <a:ext cx="2890759" cy="762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BC2755-88C7-7357-650B-C2556EC7D021}"/>
              </a:ext>
            </a:extLst>
          </p:cNvPr>
          <p:cNvSpPr txBox="1"/>
          <p:nvPr/>
        </p:nvSpPr>
        <p:spPr>
          <a:xfrm>
            <a:off x="9134739" y="1440726"/>
            <a:ext cx="2715214" cy="154779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첫 클릭</a:t>
            </a:r>
            <a:endParaRPr lang="en-US" altLang="ko-KR" sz="1600" dirty="0">
              <a:ea typeface="a타이틀고딕2"/>
              <a:cs typeface="Arial" panose="020B0604020202020204" pitchFamily="34" charset="0"/>
            </a:endParaRPr>
          </a:p>
          <a:p>
            <a:pPr marL="6975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kumimoji="0" lang="en-US" altLang="ko-KR" sz="12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  DB – user - </a:t>
            </a:r>
            <a:r>
              <a:rPr kumimoji="0" lang="en-US" altLang="ko-KR" sz="12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likestatus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이 됨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   DB – gym - </a:t>
            </a:r>
            <a:r>
              <a:rPr lang="en-US" altLang="ko-KR" sz="1200" dirty="0" err="1">
                <a:ea typeface="a타이틀고딕2"/>
                <a:cs typeface="Arial" panose="020B0604020202020204" pitchFamily="34" charset="0"/>
              </a:rPr>
              <a:t>likecount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 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증가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다시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클릭</a:t>
            </a:r>
            <a:endParaRPr lang="en-US" altLang="ko-KR" sz="16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kumimoji="0" lang="en-US" altLang="ko-KR" sz="12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  DB – user - </a:t>
            </a:r>
            <a:r>
              <a:rPr kumimoji="0" lang="en-US" altLang="ko-KR" sz="12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likestatus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0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이 됨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   DB – gym - </a:t>
            </a:r>
            <a:r>
              <a:rPr lang="en-US" altLang="ko-KR" sz="1200" dirty="0" err="1">
                <a:ea typeface="a타이틀고딕2"/>
                <a:cs typeface="Arial" panose="020B0604020202020204" pitchFamily="34" charset="0"/>
              </a:rPr>
              <a:t>likecount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 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감소</a:t>
            </a:r>
            <a:endParaRPr kumimoji="0" lang="en-US" altLang="ko-KR" sz="12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7816"/>
            <a:ext cx="3596951" cy="17298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51012" y="2052805"/>
            <a:ext cx="3364308" cy="24434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4873" y="3361378"/>
            <a:ext cx="4878712" cy="2446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93137" y="4672482"/>
            <a:ext cx="2956816" cy="20651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2046" y="1460968"/>
            <a:ext cx="3507778" cy="2860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Co</a:t>
            </a: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ntrolle</a:t>
            </a: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r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ervic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epo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sitory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pper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nt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ity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ko-KR" altLang="en-US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, </a:t>
            </a: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52EC7-C39A-9151-6723-AB65C5CBF84C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5593D-71D2-94F5-2CBA-199319DEF94C}"/>
              </a:ext>
            </a:extLst>
          </p:cNvPr>
          <p:cNvSpPr txBox="1"/>
          <p:nvPr/>
        </p:nvSpPr>
        <p:spPr>
          <a:xfrm>
            <a:off x="342046" y="1046516"/>
            <a:ext cx="192873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Like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7" name="그림 2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E406065-0982-C420-1DAF-8DDAEE189D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736E884-AD2A-D5CD-E661-2B883E71A182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E6DB2E-9D03-7864-2F74-7468F56576D9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046" y="1120052"/>
            <a:ext cx="10615278" cy="278101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프로젝트 명 </a:t>
            </a:r>
          </a:p>
          <a:p>
            <a:pPr marL="284400" indent="-216000">
              <a:lnSpc>
                <a:spcPct val="150000"/>
              </a:lnSpc>
              <a:buClr>
                <a:srgbClr val="EEA460"/>
              </a:buClr>
              <a:buSzPct val="100000"/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3"/>
                <a:ea typeface="a타이틀고딕3"/>
                <a:cs typeface="+mn-cs"/>
              </a:rPr>
              <a:t>현재 위치 기반 헬스장 정보 제공 사이트 개발</a:t>
            </a:r>
            <a:endParaRPr lang="ko-KR" altLang="en-US" sz="1600" dirty="0"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목적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3"/>
                <a:ea typeface="a타이틀고딕3"/>
                <a:cs typeface="+mn-cs"/>
              </a:rPr>
              <a:t>웹 개발 수업 과정에 대한 명확한 이해와 적용</a:t>
            </a:r>
            <a:endParaRPr lang="ko-KR" altLang="en-US" sz="500" b="1" dirty="0">
              <a:solidFill>
                <a:schemeClr val="accent2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페이지 구성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로그인(</a:t>
            </a:r>
            <a:r>
              <a:rPr lang="en-US" altLang="ko-KR" sz="1400" dirty="0">
                <a:latin typeface="a타이틀고딕2"/>
                <a:ea typeface="a타이틀고딕2"/>
              </a:rPr>
              <a:t>oauth2</a:t>
            </a:r>
            <a:r>
              <a:rPr lang="ko-KR" altLang="en-US" sz="1400" dirty="0">
                <a:latin typeface="a타이틀고딕2"/>
                <a:ea typeface="a타이틀고딕2"/>
              </a:rPr>
              <a:t>로그인 추가), 회원가입, </a:t>
            </a:r>
            <a:r>
              <a:rPr lang="en-US" altLang="ko-KR" sz="1400" dirty="0">
                <a:latin typeface="a타이틀고딕2"/>
                <a:ea typeface="a타이틀고딕2"/>
              </a:rPr>
              <a:t>ID/PW</a:t>
            </a:r>
            <a:r>
              <a:rPr lang="ko-KR" altLang="en-US" sz="1400" dirty="0">
                <a:latin typeface="a타이틀고딕2"/>
                <a:ea typeface="a타이틀고딕2"/>
              </a:rPr>
              <a:t>찾기, </a:t>
            </a:r>
            <a:r>
              <a:rPr lang="en-US" altLang="ko-KR" sz="1400" dirty="0">
                <a:latin typeface="a타이틀고딕2"/>
                <a:ea typeface="a타이틀고딕2"/>
              </a:rPr>
              <a:t>MYPAGE</a:t>
            </a:r>
            <a:r>
              <a:rPr lang="ko-KR" altLang="en-US" sz="1400" dirty="0">
                <a:latin typeface="a타이틀고딕2"/>
                <a:ea typeface="a타이틀고딕2"/>
              </a:rPr>
              <a:t>, 메인</a:t>
            </a:r>
            <a:r>
              <a:rPr lang="en-US" altLang="ko-KR" sz="1400" dirty="0">
                <a:latin typeface="a타이틀고딕2"/>
                <a:ea typeface="a타이틀고딕2"/>
              </a:rPr>
              <a:t>, </a:t>
            </a:r>
            <a:r>
              <a:rPr lang="ko-KR" altLang="en-US" sz="1400" dirty="0">
                <a:latin typeface="a타이틀고딕2"/>
                <a:ea typeface="a타이틀고딕2"/>
              </a:rPr>
              <a:t>헬스장 목록, 헬스장 정보, 위치 정보, 칼로리 계산기, 쇼핑몰 추천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Owner </a:t>
            </a:r>
            <a:r>
              <a:rPr lang="en-US" altLang="ko-KR" sz="1400" dirty="0">
                <a:latin typeface="a타이틀고딕2"/>
                <a:ea typeface="a타이틀고딕2"/>
              </a:rPr>
              <a:t>–  </a:t>
            </a:r>
            <a:r>
              <a:rPr lang="ko-KR" altLang="en-US" sz="1400" dirty="0">
                <a:latin typeface="a타이틀고딕2"/>
                <a:ea typeface="a타이틀고딕2"/>
              </a:rPr>
              <a:t>헬스장 등록, 내가 등록한 헬스장 관리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User -</a:t>
            </a:r>
            <a:r>
              <a:rPr lang="ko-KR" altLang="en-US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ko-KR" altLang="en-US" sz="1400" dirty="0">
                <a:latin typeface="a타이틀고딕2"/>
                <a:ea typeface="a타이틀고딕2"/>
              </a:rPr>
              <a:t>관심 목록</a:t>
            </a:r>
            <a:r>
              <a:rPr lang="en-US" altLang="ko-KR" sz="1400" dirty="0">
                <a:latin typeface="a타이틀고딕2"/>
                <a:ea typeface="a타이틀고딕2"/>
              </a:rPr>
              <a:t>      </a:t>
            </a:r>
          </a:p>
        </p:txBody>
      </p:sp>
      <p:pic>
        <p:nvPicPr>
          <p:cNvPr id="12" name="그림 1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4B1D501-5C16-5CF3-CD92-5F22322F9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1AAE3C-718E-FE06-C59C-AA22070453EB}"/>
              </a:ext>
            </a:extLst>
          </p:cNvPr>
          <p:cNvSpPr txBox="1"/>
          <p:nvPr/>
        </p:nvSpPr>
        <p:spPr>
          <a:xfrm>
            <a:off x="342046" y="3863516"/>
            <a:ext cx="6094602" cy="2411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과제 내용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요구 사항 정의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요구 기능 정의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UI</a:t>
            </a:r>
            <a:r>
              <a:rPr lang="ko-KR" altLang="en-US" sz="1400" dirty="0">
                <a:latin typeface="a타이틀고딕2"/>
                <a:ea typeface="a타이틀고딕2"/>
              </a:rPr>
              <a:t>설계 </a:t>
            </a:r>
            <a:r>
              <a:rPr lang="en-US" altLang="ko-KR" sz="1400" dirty="0">
                <a:latin typeface="a타이틀고딕2"/>
                <a:ea typeface="a타이틀고딕2"/>
              </a:rPr>
              <a:t>(User, Owner)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ERD </a:t>
            </a:r>
            <a:r>
              <a:rPr lang="ko-KR" altLang="en-US" sz="1400" dirty="0">
                <a:latin typeface="a타이틀고딕2"/>
                <a:ea typeface="a타이틀고딕2"/>
              </a:rPr>
              <a:t>설계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아키텍처 설계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User, Owner </a:t>
            </a:r>
            <a:r>
              <a:rPr lang="ko-KR" altLang="en-US" sz="1400" dirty="0">
                <a:latin typeface="a타이틀고딕2"/>
                <a:ea typeface="a타이틀고딕2"/>
              </a:rPr>
              <a:t>페이지 퍼블리싱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794D0-EC40-3D8F-771B-C00CC7278121}"/>
              </a:ext>
            </a:extLst>
          </p:cNvPr>
          <p:cNvSpPr txBox="1"/>
          <p:nvPr/>
        </p:nvSpPr>
        <p:spPr>
          <a:xfrm>
            <a:off x="3389347" y="4270788"/>
            <a:ext cx="2338431" cy="10266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2"/>
                <a:ea typeface="a타이틀고딕2"/>
              </a:rPr>
              <a:t>서버</a:t>
            </a:r>
            <a:r>
              <a:rPr lang="en-US" altLang="ko-KR" sz="1400" dirty="0">
                <a:latin typeface="a타이틀고딕2"/>
                <a:ea typeface="a타이틀고딕2"/>
              </a:rPr>
              <a:t>, DB </a:t>
            </a:r>
            <a:r>
              <a:rPr lang="ko-KR" altLang="en-US" sz="1400" dirty="0">
                <a:latin typeface="a타이틀고딕2"/>
                <a:ea typeface="a타이틀고딕2"/>
              </a:rPr>
              <a:t>구축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타이틀고딕2"/>
                <a:ea typeface="a타이틀고딕2"/>
              </a:rPr>
              <a:t>User, Owner</a:t>
            </a:r>
            <a:r>
              <a:rPr lang="ko-KR" altLang="en-US" sz="1400" dirty="0">
                <a:latin typeface="a타이틀고딕2"/>
                <a:ea typeface="a타이틀고딕2"/>
              </a:rPr>
              <a:t>데이터 연계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2"/>
                <a:ea typeface="a타이틀고딕2"/>
              </a:rPr>
              <a:t>통합</a:t>
            </a:r>
            <a:r>
              <a:rPr lang="en-US" altLang="ko-KR" sz="1400" dirty="0">
                <a:latin typeface="a타이틀고딕2"/>
                <a:ea typeface="a타이틀고딕2"/>
              </a:rPr>
              <a:t>(</a:t>
            </a:r>
            <a:r>
              <a:rPr lang="ko-KR" altLang="en-US" sz="1400" dirty="0">
                <a:latin typeface="a타이틀고딕2"/>
                <a:ea typeface="a타이틀고딕2"/>
              </a:rPr>
              <a:t>단위</a:t>
            </a:r>
            <a:r>
              <a:rPr lang="en-US" altLang="ko-KR" sz="1400" dirty="0">
                <a:latin typeface="a타이틀고딕2"/>
                <a:ea typeface="a타이틀고딕2"/>
              </a:rPr>
              <a:t>)</a:t>
            </a:r>
            <a:r>
              <a:rPr lang="ko-KR" altLang="en-US" sz="1400" dirty="0">
                <a:latin typeface="a타이틀고딕2"/>
                <a:ea typeface="a타이틀고딕2"/>
              </a:rPr>
              <a:t> 테스트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2813E-EC25-A5E5-2BAC-72F4BC79B5D4}"/>
              </a:ext>
            </a:extLst>
          </p:cNvPr>
          <p:cNvSpPr txBox="1"/>
          <p:nvPr/>
        </p:nvSpPr>
        <p:spPr>
          <a:xfrm>
            <a:off x="482929" y="656635"/>
            <a:ext cx="69762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개요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A136D3EE-FED5-F5EE-316D-160B5AB9825E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9" y="1464930"/>
            <a:ext cx="4651442" cy="14380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390" y="2277884"/>
            <a:ext cx="4331906" cy="17221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06735" y="3374943"/>
            <a:ext cx="4096728" cy="143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87901" y="4187898"/>
            <a:ext cx="3560610" cy="2549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7899A1-1287-4C0F-28C6-B53525CED1A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E5E52-D2E1-A47F-E27A-DC88B46FF199}"/>
              </a:ext>
            </a:extLst>
          </p:cNvPr>
          <p:cNvSpPr txBox="1"/>
          <p:nvPr/>
        </p:nvSpPr>
        <p:spPr>
          <a:xfrm>
            <a:off x="342046" y="1046516"/>
            <a:ext cx="227498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Search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1994991B-9D7C-B17B-ED1F-35B78BC99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07A14F4B-FC7B-4DCB-5CE3-512F6B25DCE6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D7561-D2F0-030D-E99C-E1F60A5DC62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A0E82C-089B-A1A0-109E-8E4609DEE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46" y="1468368"/>
            <a:ext cx="4118992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141A24-8682-FB11-8B96-44E875F87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9" y="1467857"/>
            <a:ext cx="4117549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73446"/>
            <a:ext cx="6199103" cy="32123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00419" y="3691264"/>
            <a:ext cx="4549534" cy="30464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046" y="1468368"/>
            <a:ext cx="2741544" cy="321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C</a:t>
            </a: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ontrolle</a:t>
            </a: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r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si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tory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p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er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</a:t>
            </a: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</a:t>
            </a:r>
            <a:r>
              <a:rPr lang="en-US" altLang="ko-KR" sz="15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o</a:t>
            </a:r>
            <a:endParaRPr lang="en-US" altLang="ko-KR" sz="15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SearchGymReqDto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n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tity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2C020-988F-7144-A8C2-140743F944B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2FBB9-62FC-D3DC-DBE9-DDF4ABDAEDE0}"/>
              </a:ext>
            </a:extLst>
          </p:cNvPr>
          <p:cNvSpPr txBox="1"/>
          <p:nvPr/>
        </p:nvSpPr>
        <p:spPr>
          <a:xfrm>
            <a:off x="342046" y="1046516"/>
            <a:ext cx="223651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Search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D3464D19-CF93-DFD5-CC13-DE255D56A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EE9D1A3-EA76-9087-EF8E-F2AC27AB1D7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E16F7-ABA5-8470-FEF8-2246F1509F9E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45" y="1457381"/>
            <a:ext cx="2301439" cy="4801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046" y="2288050"/>
            <a:ext cx="2423370" cy="11049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919" t="2573" r="4171"/>
          <a:stretch/>
        </p:blipFill>
        <p:spPr>
          <a:xfrm>
            <a:off x="342046" y="3743613"/>
            <a:ext cx="2647950" cy="2992114"/>
          </a:xfrm>
          <a:prstGeom prst="rect">
            <a:avLst/>
          </a:prstGeom>
        </p:spPr>
      </p:pic>
      <p:sp>
        <p:nvSpPr>
          <p:cNvPr id="14" name="화살표: 오른쪽 37"/>
          <p:cNvSpPr/>
          <p:nvPr/>
        </p:nvSpPr>
        <p:spPr>
          <a:xfrm rot="5400000">
            <a:off x="1351975" y="1931999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화살표: 오른쪽 37"/>
          <p:cNvSpPr/>
          <p:nvPr/>
        </p:nvSpPr>
        <p:spPr>
          <a:xfrm rot="5400000">
            <a:off x="1351975" y="3387562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4508" y="1440726"/>
            <a:ext cx="4499042" cy="28830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45225" y="3599933"/>
            <a:ext cx="3617455" cy="27160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54355" y="5592081"/>
            <a:ext cx="4295598" cy="1132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27721-1A2E-32D2-BFCA-7D420B92809B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39DB1-4BBE-411E-FF77-E2161C743205}"/>
              </a:ext>
            </a:extLst>
          </p:cNvPr>
          <p:cNvSpPr txBox="1"/>
          <p:nvPr/>
        </p:nvSpPr>
        <p:spPr>
          <a:xfrm>
            <a:off x="342046" y="1046516"/>
            <a:ext cx="2993127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8" name="그림 17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1EBA1D87-7AFB-5631-D9BC-7CEDABF2A8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2F6AFCEC-FE87-6F13-8EF2-589DA8D1BAD2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2E8EA-7C8D-4F3A-5CCA-3CF52CA80CA0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2046" y="1468368"/>
            <a:ext cx="2741544" cy="321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RegisterGymImgsReqDto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GymImgsDetail</a:t>
            </a:r>
            <a:endParaRPr lang="en-US" altLang="ko-KR" sz="120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1291557" cy="26345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084078" y="4541354"/>
            <a:ext cx="2298425" cy="42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*DB</a:t>
            </a:r>
            <a:r>
              <a:rPr lang="ko-KR" altLang="en-US" sz="1100">
                <a:solidFill>
                  <a:schemeClr val="bg1"/>
                </a:solidFill>
              </a:rPr>
              <a:t>에는 </a:t>
            </a:r>
            <a:r>
              <a:rPr lang="en-US" altLang="ko-KR" sz="1100">
                <a:solidFill>
                  <a:schemeClr val="bg1"/>
                </a:solidFill>
              </a:rPr>
              <a:t>tempfile</a:t>
            </a:r>
            <a:r>
              <a:rPr lang="ko-KR" altLang="en-US" sz="1100">
                <a:solidFill>
                  <a:schemeClr val="bg1"/>
                </a:solidFill>
              </a:rPr>
              <a:t>명이 저장되며,</a:t>
            </a:r>
          </a:p>
          <a:p>
            <a:pPr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 </a:t>
            </a:r>
            <a:r>
              <a:rPr lang="en-US" altLang="ko-KR" sz="1100">
                <a:solidFill>
                  <a:schemeClr val="bg1"/>
                </a:solidFill>
              </a:rPr>
              <a:t>gymId</a:t>
            </a:r>
            <a:r>
              <a:rPr lang="ko-KR" altLang="en-US" sz="1100">
                <a:solidFill>
                  <a:schemeClr val="bg1"/>
                </a:solidFill>
              </a:rPr>
              <a:t>로 필터링되어 불러온다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433D3-7AD4-6E07-9B2C-72354F9DB52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BA842-BED5-D179-C48F-B32A15CBF361}"/>
              </a:ext>
            </a:extLst>
          </p:cNvPr>
          <p:cNvSpPr txBox="1"/>
          <p:nvPr/>
        </p:nvSpPr>
        <p:spPr>
          <a:xfrm>
            <a:off x="342046" y="1046516"/>
            <a:ext cx="295465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upload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0" name="그림 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C8AC246-0EA6-6ED6-7B4E-F89B2603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47667AD-C4D8-C6E0-0F79-0FA742D0784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27733-7FBD-0FA6-0495-04C8BCEF6FF2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7482" y="1702475"/>
            <a:ext cx="5044877" cy="2972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17661" y="1948928"/>
            <a:ext cx="5044877" cy="56971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47013" y="2365071"/>
            <a:ext cx="5410433" cy="14096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83871" y="4976556"/>
            <a:ext cx="2273575" cy="36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8957804" y="5261478"/>
            <a:ext cx="2099641" cy="258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10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b="523"/>
          <a:stretch/>
        </p:blipFill>
        <p:spPr>
          <a:xfrm>
            <a:off x="8179572" y="3352931"/>
            <a:ext cx="3670381" cy="3384750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491C1-1391-E597-438C-0C8C6D466445}"/>
              </a:ext>
            </a:extLst>
          </p:cNvPr>
          <p:cNvSpPr txBox="1"/>
          <p:nvPr/>
        </p:nvSpPr>
        <p:spPr>
          <a:xfrm>
            <a:off x="4854506" y="3774724"/>
            <a:ext cx="2593489" cy="15404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UUID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를 이용하여 파일명이 겹치지 않게 저장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ea typeface="a타이틀고딕2"/>
                <a:cs typeface="Arial" panose="020B0604020202020204" pitchFamily="34" charset="0"/>
              </a:rPr>
              <a:t>application.yml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에서 </a:t>
            </a:r>
            <a:r>
              <a:rPr lang="en-US" altLang="ko-KR" sz="1600" dirty="0" err="1">
                <a:ea typeface="a타이틀고딕2"/>
                <a:cs typeface="Arial" panose="020B0604020202020204" pitchFamily="34" charset="0"/>
              </a:rPr>
              <a:t>file.path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에 </a:t>
            </a:r>
            <a:r>
              <a:rPr lang="ko-KR" altLang="en-US" sz="1600" dirty="0" err="1">
                <a:ea typeface="a타이틀고딕2"/>
                <a:cs typeface="Arial" panose="020B0604020202020204" pitchFamily="34" charset="0"/>
              </a:rPr>
              <a:t>설정해놓은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 경로의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값을 사용 가능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 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1CB098-4F17-0A64-C67B-1B3C74939AC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61A04-B123-8836-0A8C-5676CFA92986}"/>
              </a:ext>
            </a:extLst>
          </p:cNvPr>
          <p:cNvSpPr txBox="1"/>
          <p:nvPr/>
        </p:nvSpPr>
        <p:spPr>
          <a:xfrm>
            <a:off x="342046" y="1046516"/>
            <a:ext cx="271099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8" name="그림 7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FA67E8A-4786-4D8C-50A6-823E0966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9DF994C4-E2BE-2382-BADF-F251D6820BE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85723-F57C-E67C-90F2-B7FDAE2EB11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B4FF1C-625A-69DC-3C18-9BF7AB68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46" y="1468369"/>
            <a:ext cx="4147270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F193E-3C9F-A90A-E8DE-BAE72E49E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5" y="1468368"/>
            <a:ext cx="4147271" cy="525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C87DA9-D113-9607-BE60-5137C827AB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4507" y="1468368"/>
            <a:ext cx="4996803" cy="8271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D1E9D71-2D49-C7D0-9BD8-376D36413E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33629" y="1977350"/>
            <a:ext cx="5768840" cy="25148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D01E0B-8A48-A55B-B4E8-3E72952304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84789" y="3773944"/>
            <a:ext cx="5465164" cy="2947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오른쪽 37"/>
          <p:cNvSpPr/>
          <p:nvPr/>
        </p:nvSpPr>
        <p:spPr>
          <a:xfrm rot="5400000">
            <a:off x="2147528" y="2905598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화살표: 오른쪽 37"/>
          <p:cNvSpPr/>
          <p:nvPr/>
        </p:nvSpPr>
        <p:spPr>
          <a:xfrm rot="5400000">
            <a:off x="2147528" y="4930953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769" y="1456831"/>
            <a:ext cx="3903097" cy="11913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517" r="-1"/>
          <a:stretch/>
        </p:blipFill>
        <p:spPr>
          <a:xfrm>
            <a:off x="343425" y="3524592"/>
            <a:ext cx="3673807" cy="114889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6769" y="5555741"/>
            <a:ext cx="3509979" cy="11716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35112" y="1445584"/>
            <a:ext cx="4794663" cy="221558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68821" y="2835630"/>
            <a:ext cx="5218271" cy="22954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7788" y="3399117"/>
            <a:ext cx="3350787" cy="3333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98B48-CC4F-8AAC-A02C-520B1C51B9F6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4548B-BEB0-EE7E-5881-EBBA2A6CE271}"/>
              </a:ext>
            </a:extLst>
          </p:cNvPr>
          <p:cNvSpPr txBox="1"/>
          <p:nvPr/>
        </p:nvSpPr>
        <p:spPr>
          <a:xfrm>
            <a:off x="342046" y="1046516"/>
            <a:ext cx="377539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Profile 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0" name="그림 1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8844AD8-9433-D487-CEB7-180799E93E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4F9E0FC9-66FE-22FB-0556-9CB578D367AA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CE651-3CB6-D4B6-F422-BCD500104C2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2046" y="1456831"/>
            <a:ext cx="2934554" cy="265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7" y="1440725"/>
            <a:ext cx="6995445" cy="8876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4507" y="2624497"/>
            <a:ext cx="6995445" cy="26248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54507" y="5545455"/>
            <a:ext cx="6995447" cy="1192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79B8ED-C685-FF89-FCCE-A4C2DE2A14BE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F513F-5865-9B7E-81AA-3DFD2416A225}"/>
              </a:ext>
            </a:extLst>
          </p:cNvPr>
          <p:cNvSpPr txBox="1"/>
          <p:nvPr/>
        </p:nvSpPr>
        <p:spPr>
          <a:xfrm>
            <a:off x="342046" y="1046516"/>
            <a:ext cx="377539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Profile 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1F242DF-A689-1F79-279D-D69F4D6B73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EFD4F20-CBD4-DD7F-2DD5-1212F718E00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1192A-C799-9B3F-8B46-9B23F5F6BBB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4040"/>
          <a:stretch>
            <a:fillRect/>
          </a:stretch>
        </p:blipFill>
        <p:spPr>
          <a:xfrm>
            <a:off x="4854508" y="1440727"/>
            <a:ext cx="4341587" cy="3245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43920"/>
          <a:stretch>
            <a:fillRect/>
          </a:stretch>
        </p:blipFill>
        <p:spPr>
          <a:xfrm>
            <a:off x="8148177" y="2039061"/>
            <a:ext cx="3701776" cy="4698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1E2A09-14E9-D900-6515-64E3D287962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12708-6ACA-FBF6-88EF-1B146D111CA1}"/>
              </a:ext>
            </a:extLst>
          </p:cNvPr>
          <p:cNvSpPr txBox="1"/>
          <p:nvPr/>
        </p:nvSpPr>
        <p:spPr>
          <a:xfrm>
            <a:off x="342046" y="1046516"/>
            <a:ext cx="2377574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 err="1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MyPage</a:t>
            </a: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6" name="그림 1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314C4E6-1219-7B4F-E873-484CFB0DD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826252D-9667-FBBD-96E2-CC9F5A98767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DACC23-F061-881D-A8AF-3AE102142D1A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AB3896-410F-2AD8-842D-574743FF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5" y="1456830"/>
            <a:ext cx="4154086" cy="52647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r="25650"/>
          <a:stretch>
            <a:fillRect/>
          </a:stretch>
        </p:blipFill>
        <p:spPr>
          <a:xfrm>
            <a:off x="4854508" y="1466478"/>
            <a:ext cx="3793721" cy="41162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r="24010"/>
          <a:stretch>
            <a:fillRect/>
          </a:stretch>
        </p:blipFill>
        <p:spPr>
          <a:xfrm>
            <a:off x="8056234" y="2119504"/>
            <a:ext cx="3793720" cy="4618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CCC29A-B3BA-BB60-D6DB-235738549A7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CAC96-79A5-8B9C-35E6-CC93CD06B7B2}"/>
              </a:ext>
            </a:extLst>
          </p:cNvPr>
          <p:cNvSpPr txBox="1"/>
          <p:nvPr/>
        </p:nvSpPr>
        <p:spPr>
          <a:xfrm>
            <a:off x="342046" y="1046516"/>
            <a:ext cx="2249334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Modify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F78E49E-AFFC-7F8E-1C66-0B564585C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F4FFAA5-D059-F92A-309D-261868E56DE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25B6A-35AB-2C36-DCEA-C2DC8F653CCE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48B2C8-A209-1098-EB37-EAC62F76C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6478"/>
            <a:ext cx="4160330" cy="5271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AA1E53-692E-1F23-9C5D-DD450F1B4639}"/>
              </a:ext>
            </a:extLst>
          </p:cNvPr>
          <p:cNvSpPr txBox="1"/>
          <p:nvPr/>
        </p:nvSpPr>
        <p:spPr>
          <a:xfrm>
            <a:off x="9087426" y="1465946"/>
            <a:ext cx="276252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사용자 정보는 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principal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요청을 통해 얻음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8363A4-E765-CE84-D403-2B95FC7447BF}"/>
              </a:ext>
            </a:extLst>
          </p:cNvPr>
          <p:cNvSpPr txBox="1"/>
          <p:nvPr/>
        </p:nvSpPr>
        <p:spPr>
          <a:xfrm>
            <a:off x="4854510" y="5578984"/>
            <a:ext cx="2762527" cy="6615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이름과 전화번호는 유효성 검사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7" y="1468368"/>
            <a:ext cx="2901486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AccountRepository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AccountMapper.xml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ModifyUserInfoReqDto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12549" t="12695"/>
          <a:stretch/>
        </p:blipFill>
        <p:spPr>
          <a:xfrm>
            <a:off x="4854508" y="1468368"/>
            <a:ext cx="4708980" cy="20253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0262" y="3174522"/>
            <a:ext cx="6246835" cy="2311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34C46-B40D-C2C8-272A-277382A95F6F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8DEB5-834B-6B76-3BDE-9D4BB51FDDD0}"/>
              </a:ext>
            </a:extLst>
          </p:cNvPr>
          <p:cNvSpPr txBox="1"/>
          <p:nvPr/>
        </p:nvSpPr>
        <p:spPr>
          <a:xfrm>
            <a:off x="342046" y="1046516"/>
            <a:ext cx="221086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Modify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3F6C089-E403-45D9-9EBE-B1BB1BBFC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E8BF4AC-E7A8-CCB3-386C-129CFF0B82E4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8C469-FF8A-DC05-4804-A18D6D662B0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19769"/>
          <a:stretch/>
        </p:blipFill>
        <p:spPr>
          <a:xfrm>
            <a:off x="5639354" y="5389632"/>
            <a:ext cx="6210598" cy="1348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54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62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F2C6E06-E7BC-D054-20A2-A199131BDCF6}"/>
              </a:ext>
            </a:extLst>
          </p:cNvPr>
          <p:cNvSpPr txBox="1"/>
          <p:nvPr/>
        </p:nvSpPr>
        <p:spPr>
          <a:xfrm>
            <a:off x="4699850" y="2840139"/>
            <a:ext cx="2336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팀원 소개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287BA5EC-3E40-4D6B-28B1-429786520DB7}"/>
              </a:ext>
            </a:extLst>
          </p:cNvPr>
          <p:cNvSpPr/>
          <p:nvPr/>
        </p:nvSpPr>
        <p:spPr>
          <a:xfrm rot="10800000">
            <a:off x="5498684" y="2171056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15CBAA4-F58C-9FE5-D674-8EBE90F8A57E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C94CCF8-F8D2-6326-B253-4E25EE2CE3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D46D486C-B035-131B-6EC8-EDCBF7148B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3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CF85ACD6-FA89-9AD5-59DF-1042CD9ABA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3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BA14D8C3-CA69-12B8-D338-8397F2C70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4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6A475E6-1774-B95D-84AD-C66211ADF9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45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101B514-E48C-7346-54FF-24834FA916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47" name="그림 4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A23260B-8896-7BB1-BF49-98FF09713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36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11419" y="1417127"/>
            <a:ext cx="2438534" cy="94955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변경할 비밀번호 설정 및 비밀번호 확인</a:t>
            </a:r>
            <a:endParaRPr lang="en-US" altLang="ko-KR" sz="1600" b="0" i="0" u="none" kern="1200" spc="0" dirty="0">
              <a:ea typeface="a타이틀고딕2"/>
              <a:cs typeface="Arial"/>
            </a:endParaRPr>
          </a:p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유효성 검사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r="20620"/>
          <a:stretch>
            <a:fillRect/>
          </a:stretch>
        </p:blipFill>
        <p:spPr>
          <a:xfrm>
            <a:off x="4866076" y="1417127"/>
            <a:ext cx="3748258" cy="35085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3270"/>
          <a:stretch>
            <a:fillRect/>
          </a:stretch>
        </p:blipFill>
        <p:spPr>
          <a:xfrm>
            <a:off x="7737646" y="2505731"/>
            <a:ext cx="4112307" cy="4231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E035-0FCA-276B-B23A-87BC62AE61AA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FDD6F-928B-A5E3-FE89-6CDAD64C57A7}"/>
              </a:ext>
            </a:extLst>
          </p:cNvPr>
          <p:cNvSpPr txBox="1"/>
          <p:nvPr/>
        </p:nvSpPr>
        <p:spPr>
          <a:xfrm>
            <a:off x="342046" y="1046516"/>
            <a:ext cx="341632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Password update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7C1602E-8879-6426-B60A-0E87724E4E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1B25D568-6164-9338-1E7C-07123BD1A01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D756A-C3D2-13E6-CF17-70A6B8EB6622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2DD515-AB30-B24B-9254-CC7FB3D37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8367"/>
            <a:ext cx="4141341" cy="5269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7" y="1456831"/>
            <a:ext cx="2910112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AccountRepository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AccountMapper.xml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ModifyPasswordReqDto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4413" t="13860" r="37420"/>
          <a:stretch/>
        </p:blipFill>
        <p:spPr>
          <a:xfrm>
            <a:off x="4854509" y="1456831"/>
            <a:ext cx="3383718" cy="204121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10765" r="30710"/>
          <a:stretch/>
        </p:blipFill>
        <p:spPr>
          <a:xfrm>
            <a:off x="6235727" y="2847321"/>
            <a:ext cx="3012286" cy="311016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12657"/>
          <a:stretch/>
        </p:blipFill>
        <p:spPr>
          <a:xfrm>
            <a:off x="7004649" y="5003321"/>
            <a:ext cx="4845304" cy="1734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F330EC-89D2-8F4E-46AD-D9E0D2CE952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0959D-8CAE-2B82-CBD4-FE387B24CE6E}"/>
              </a:ext>
            </a:extLst>
          </p:cNvPr>
          <p:cNvSpPr txBox="1"/>
          <p:nvPr/>
        </p:nvSpPr>
        <p:spPr>
          <a:xfrm>
            <a:off x="342046" y="1046516"/>
            <a:ext cx="337784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Password update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452DCA3-EE8A-37A0-7031-E11B3700C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ECF2676-681B-A583-9253-F1E560EB65F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33CE2-6D5F-2C63-6CFC-98E9AD348E4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84875" y="1468368"/>
            <a:ext cx="3465078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dirty="0">
                <a:ea typeface="a타이틀고딕2"/>
                <a:cs typeface="Arial"/>
              </a:rPr>
              <a:t>이름과 이메일을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 </a:t>
            </a:r>
            <a:r>
              <a:rPr lang="ko-KR" altLang="en-US" sz="1600" dirty="0">
                <a:ea typeface="a타이틀고딕2"/>
                <a:cs typeface="Arial"/>
              </a:rPr>
              <a:t>이용하여 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사용자 아이디를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5810"/>
          <a:stretch/>
        </p:blipFill>
        <p:spPr>
          <a:xfrm>
            <a:off x="4853661" y="1468368"/>
            <a:ext cx="3531214" cy="38854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1050"/>
          <a:stretch>
            <a:fillRect/>
          </a:stretch>
        </p:blipFill>
        <p:spPr>
          <a:xfrm>
            <a:off x="7970808" y="2613062"/>
            <a:ext cx="3879145" cy="4124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48C5BC-810D-6193-29E1-D9738527F48F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6A71D-4634-4798-27E4-0ACF818FDD5F}"/>
              </a:ext>
            </a:extLst>
          </p:cNvPr>
          <p:cNvSpPr txBox="1"/>
          <p:nvPr/>
        </p:nvSpPr>
        <p:spPr>
          <a:xfrm>
            <a:off x="342046" y="1046516"/>
            <a:ext cx="226215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id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31934B7F-34B9-CD1A-63B2-5A3231B145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C913003-E85C-E767-4227-05782DE62E9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EE68F-ACD4-3B88-0D95-2A39E47F9355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4046D7-475C-DE25-9C8D-CACDD1121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8368"/>
            <a:ext cx="4169569" cy="5270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959852-3CDA-63F9-D2F0-46CD71ED209E}"/>
              </a:ext>
            </a:extLst>
          </p:cNvPr>
          <p:cNvSpPr txBox="1"/>
          <p:nvPr/>
        </p:nvSpPr>
        <p:spPr>
          <a:xfrm>
            <a:off x="4853661" y="5353842"/>
            <a:ext cx="311714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en-US" altLang="ko-KR" sz="1600" b="0" i="0" u="none" kern="1200" spc="0" dirty="0">
                <a:ea typeface="a타이틀고딕2"/>
                <a:cs typeface="Arial"/>
              </a:rPr>
              <a:t>modal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 사용하여 성공과 실패여부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56831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FindUsernameReqDto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3961"/>
            <a:ext cx="5599806" cy="29741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5609" t="13155"/>
          <a:stretch/>
        </p:blipFill>
        <p:spPr>
          <a:xfrm>
            <a:off x="5524314" y="2817698"/>
            <a:ext cx="5561101" cy="27652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30402" y="3762951"/>
            <a:ext cx="5819551" cy="2974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1A52A-90B9-CCCF-59EB-44DDD85B2C8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3BF10-0E0A-675A-7EF6-665B3F69A562}"/>
              </a:ext>
            </a:extLst>
          </p:cNvPr>
          <p:cNvSpPr txBox="1"/>
          <p:nvPr/>
        </p:nvSpPr>
        <p:spPr>
          <a:xfrm>
            <a:off x="342046" y="1046516"/>
            <a:ext cx="2223686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id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3DC8D901-F253-F4FE-08C2-A0AC190EE6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E818304-1D18-90C4-A040-890C034CBA5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7B4D13-C353-5EA1-26B2-DF07501B6AAD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81486" y="1456830"/>
            <a:ext cx="306846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데이터베이스에 있는 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username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 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가지고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6830"/>
            <a:ext cx="3926978" cy="39945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5280"/>
          <a:stretch>
            <a:fillRect/>
          </a:stretch>
        </p:blipFill>
        <p:spPr>
          <a:xfrm>
            <a:off x="8078551" y="3153202"/>
            <a:ext cx="3771402" cy="3584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2B68E5-6569-E029-8B0A-329076FE6C2A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ACC8E-84CF-C0E2-51B0-F2E4B8112B82}"/>
              </a:ext>
            </a:extLst>
          </p:cNvPr>
          <p:cNvSpPr txBox="1"/>
          <p:nvPr/>
        </p:nvSpPr>
        <p:spPr>
          <a:xfrm>
            <a:off x="342046" y="1046516"/>
            <a:ext cx="3134191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CF09129A-9C82-1231-0F6C-38DB32F2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FAD47086-A099-D771-BC7E-0962BBA76F57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7674A-757F-459D-ED41-FD75FFD76A4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3C64AC-925F-C7C0-3DFC-57AD75EBE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5" y="1456830"/>
            <a:ext cx="4185239" cy="5280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AD7409-AFDC-34CD-03B6-CA686D1628E6}"/>
              </a:ext>
            </a:extLst>
          </p:cNvPr>
          <p:cNvSpPr txBox="1"/>
          <p:nvPr/>
        </p:nvSpPr>
        <p:spPr>
          <a:xfrm>
            <a:off x="4854508" y="5451417"/>
            <a:ext cx="3224043" cy="6615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성공 시 비밀번호 변경 </a:t>
            </a:r>
            <a:r>
              <a:rPr lang="ko-KR" altLang="en-US" sz="1600" dirty="0">
                <a:ea typeface="a타이틀고딕2"/>
                <a:cs typeface="Arial"/>
              </a:rPr>
              <a:t>페이지로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68368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 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FindPasswordReqDto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3316" t="3410"/>
          <a:stretch/>
        </p:blipFill>
        <p:spPr>
          <a:xfrm>
            <a:off x="4850204" y="1304439"/>
            <a:ext cx="4149874" cy="25665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4237"/>
          <a:stretch/>
        </p:blipFill>
        <p:spPr>
          <a:xfrm>
            <a:off x="5702276" y="2199640"/>
            <a:ext cx="4498604" cy="33426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5368"/>
          <a:stretch/>
        </p:blipFill>
        <p:spPr>
          <a:xfrm>
            <a:off x="6546875" y="3053402"/>
            <a:ext cx="5286375" cy="3684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945E57-6EDF-063D-F161-8E2568599051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9D71E-61ED-8824-616C-32A96EE1F74F}"/>
              </a:ext>
            </a:extLst>
          </p:cNvPr>
          <p:cNvSpPr txBox="1"/>
          <p:nvPr/>
        </p:nvSpPr>
        <p:spPr>
          <a:xfrm>
            <a:off x="342046" y="1046516"/>
            <a:ext cx="309571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240B422-172C-3D52-677E-C0418E3878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6295880-1798-EF95-8853-ABFE5C52B615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169F8-06F1-C520-A76D-BCA4CCF576A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06752" y="1469342"/>
            <a:ext cx="3243201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en-US" altLang="ko-KR" sz="1600" b="0" i="0" u="none" kern="1200" spc="0" dirty="0">
                <a:ea typeface="a타이틀고딕2"/>
                <a:cs typeface="Arial"/>
              </a:rPr>
              <a:t>username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 이용하여 누구의 비밀번호를 </a:t>
            </a:r>
            <a:r>
              <a:rPr lang="ko-KR" altLang="en-US" sz="1600" b="0" i="0" u="none" kern="1200" spc="0" dirty="0" err="1">
                <a:ea typeface="a타이틀고딕2"/>
                <a:cs typeface="Arial"/>
              </a:rPr>
              <a:t>바꿀건지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3752244" cy="4321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66935" y="2535055"/>
            <a:ext cx="4183018" cy="42026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FB9EB8-79CA-6F43-DCD6-E5F48B87D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5" y="1468368"/>
            <a:ext cx="4154711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56225C-4A9B-3C44-2753-7786326D12A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D1595-FEBD-8D25-B382-41BF0D9B0230}"/>
              </a:ext>
            </a:extLst>
          </p:cNvPr>
          <p:cNvSpPr txBox="1"/>
          <p:nvPr/>
        </p:nvSpPr>
        <p:spPr>
          <a:xfrm>
            <a:off x="342046" y="1046516"/>
            <a:ext cx="337784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Forgot password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E572F29-A135-1419-D53C-82A10E228E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FBF0BF8-B56F-2ADB-DD89-E477C014EC6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30D1A5-F960-00A4-E31D-54960F75A5E7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56831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ForgotReqDto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3846" t="3128" b="22666"/>
          <a:stretch/>
        </p:blipFill>
        <p:spPr>
          <a:xfrm>
            <a:off x="4854508" y="1456832"/>
            <a:ext cx="5711438" cy="272863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4405" t="23292"/>
          <a:stretch/>
        </p:blipFill>
        <p:spPr>
          <a:xfrm>
            <a:off x="5622327" y="3608956"/>
            <a:ext cx="5459805" cy="203284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4584" b="14171"/>
          <a:stretch/>
        </p:blipFill>
        <p:spPr>
          <a:xfrm>
            <a:off x="6326648" y="4426106"/>
            <a:ext cx="5523305" cy="2311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397D1-43B4-A4AE-8397-AD7E519CE9A2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7288C-F8DD-A55B-C8A8-730400A9F17C}"/>
              </a:ext>
            </a:extLst>
          </p:cNvPr>
          <p:cNvSpPr txBox="1"/>
          <p:nvPr/>
        </p:nvSpPr>
        <p:spPr>
          <a:xfrm>
            <a:off x="342046" y="1046516"/>
            <a:ext cx="309571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80E53DD-A801-1CF6-9F3F-721862D8D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62ECC20-E515-6EA8-EA7A-F8BD61B0544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EB019-3AED-B897-44F0-CF245D734951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74600" y="1468368"/>
            <a:ext cx="3280141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역할에 따라 다른 사이드바가 내려옴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3720092" cy="42055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2957" y="2897414"/>
            <a:ext cx="4862609" cy="3840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49BDE6-E6B8-9FF3-D93E-B3748C5BD4B3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FC57E-3130-86E8-F5BC-B6FD93013D44}"/>
              </a:ext>
            </a:extLst>
          </p:cNvPr>
          <p:cNvSpPr txBox="1"/>
          <p:nvPr/>
        </p:nvSpPr>
        <p:spPr>
          <a:xfrm>
            <a:off x="342046" y="1046516"/>
            <a:ext cx="2351926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Sidebar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6" name="그림 1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5C31B01-7A68-5DDC-D94A-3A6E15547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5B6FD910-B618-1940-DAA2-EAF5C3FC693E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A9D52-9630-4DB2-1ED5-685676C9340B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A61FF4-7AE3-CCDA-1BF6-2402B8939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59" y="1468368"/>
            <a:ext cx="2367668" cy="41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F2D394-6A98-DAB5-35B4-97F4A49A7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9" y="1468368"/>
            <a:ext cx="2367668" cy="41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1C7D6-5C49-59DF-D3B5-F0020F43D003}"/>
              </a:ext>
            </a:extLst>
          </p:cNvPr>
          <p:cNvSpPr txBox="1"/>
          <p:nvPr/>
        </p:nvSpPr>
        <p:spPr>
          <a:xfrm>
            <a:off x="1226102" y="5592693"/>
            <a:ext cx="583814" cy="327077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User</a:t>
            </a:r>
            <a:endParaRPr kumimoji="0" lang="en-US" altLang="ko-KR" sz="1400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34CD0E-7D16-5429-4FC5-B707DE0A18F8}"/>
              </a:ext>
            </a:extLst>
          </p:cNvPr>
          <p:cNvSpPr txBox="1"/>
          <p:nvPr/>
        </p:nvSpPr>
        <p:spPr>
          <a:xfrm>
            <a:off x="1146753" y="5593342"/>
            <a:ext cx="742511" cy="327077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dirty="0">
                <a:solidFill>
                  <a:srgbClr val="EAA464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Owner</a:t>
            </a:r>
            <a:endParaRPr kumimoji="0" lang="en-US" altLang="ko-KR" sz="1400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" y="0"/>
            <a:ext cx="12191999" cy="6858002"/>
          </a:xfrm>
          <a:prstGeom prst="rect">
            <a:avLst/>
          </a:prstGeom>
          <a:solidFill>
            <a:srgbClr val="3E3E3E"/>
          </a:solidFill>
          <a:effectLst>
            <a:outerShdw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2" name="직각 삼각형 11"/>
          <p:cNvSpPr/>
          <p:nvPr/>
        </p:nvSpPr>
        <p:spPr>
          <a:xfrm rot="5400000">
            <a:off x="1604951" y="-1635319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3409474">
            <a:off x="5947097" y="-2523911"/>
            <a:ext cx="684564" cy="9882701"/>
          </a:xfrm>
          <a:prstGeom prst="rect">
            <a:avLst/>
          </a:prstGeom>
          <a:solidFill>
            <a:srgbClr val="D2D2D2"/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7747" y="2361786"/>
            <a:ext cx="2836931" cy="57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>
                <a:latin typeface="맑은 고딕"/>
                <a:ea typeface="맑은 고딕"/>
                <a:cs typeface="맑은 고딕"/>
              </a:rPr>
              <a:t>감사합니다</a:t>
            </a:r>
            <a:r>
              <a:rPr lang="en-US" altLang="ko-KR" sz="2800">
                <a:latin typeface="맑은 고딕"/>
                <a:ea typeface="맑은 고딕"/>
                <a:cs typeface="맑은 고딕"/>
              </a:rPr>
              <a:t>!!</a:t>
            </a:r>
            <a:r>
              <a:rPr lang="ko-KR" altLang="en-US" sz="2400"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-148340" y="3074403"/>
            <a:ext cx="4009966" cy="3713286"/>
          </a:xfrm>
          <a:prstGeom prst="triangle">
            <a:avLst>
              <a:gd name="adj" fmla="val 40362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5" name="그림 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06A0643-37BF-06CD-24B4-64488514C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F9D319C-3FB8-D961-B17C-F81615A3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90238" y="2142214"/>
            <a:ext cx="2100579" cy="2428239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E878B4A7-659F-E01C-A8C6-9FC627314E6F}"/>
              </a:ext>
            </a:extLst>
          </p:cNvPr>
          <p:cNvSpPr/>
          <p:nvPr/>
        </p:nvSpPr>
        <p:spPr>
          <a:xfrm rot="5400000">
            <a:off x="5704561" y="-821681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54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62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E29C85-385D-DB53-6662-BF4AE29B2C1B}"/>
              </a:ext>
            </a:extLst>
          </p:cNvPr>
          <p:cNvSpPr txBox="1"/>
          <p:nvPr/>
        </p:nvSpPr>
        <p:spPr>
          <a:xfrm>
            <a:off x="2661177" y="2250612"/>
            <a:ext cx="3429000" cy="3607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이종현 (팀장)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68B8EC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각 페이지 마무리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CSS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수정 작업, 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로그인 페이지</a:t>
            </a:r>
            <a:r>
              <a:rPr lang="en-US" altLang="ko-KR" sz="1300" b="1" dirty="0">
                <a:latin typeface="a타이틀고딕3"/>
                <a:ea typeface="a타이틀고딕3"/>
              </a:rPr>
              <a:t>,</a:t>
            </a:r>
            <a:r>
              <a:rPr lang="ko-KR" altLang="en-US" sz="13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Oauth2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로그인, 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위치 정보  가져오기, 회원탈퇴,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쇼핑몰 추천 페이지 구현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68B8EC"/>
                </a:solidFill>
                <a:latin typeface="a타이틀고딕3"/>
                <a:ea typeface="a타이틀고딕3"/>
              </a:rPr>
              <a:t>시사점</a:t>
            </a:r>
            <a:endParaRPr lang="en-US" altLang="ko-KR" sz="1300" b="1" dirty="0">
              <a:solidFill>
                <a:srgbClr val="68B8EC"/>
              </a:solidFill>
              <a:latin typeface="a타이틀고딕3"/>
              <a:ea typeface="a타이틀고딕3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팀 프로젝트를 처음 경험해 보았지만 팀으로서 내가 맡은 역할로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끝나는게</a:t>
            </a:r>
            <a:r>
              <a:rPr lang="ko-KR" altLang="en-US" sz="1300" b="1" dirty="0">
                <a:latin typeface="a타이틀고딕3"/>
                <a:ea typeface="a타이틀고딕3"/>
              </a:rPr>
              <a:t> 아니라 서로 유기적으로 협력해 나가야 되는 것을 배울 수 있던 시간이었습니다</a:t>
            </a:r>
            <a:r>
              <a:rPr lang="en-US" altLang="ko-KR" sz="1300" b="1" dirty="0">
                <a:latin typeface="a타이틀고딕3"/>
                <a:ea typeface="a타이틀고딕3"/>
              </a:rPr>
              <a:t>.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C8ABA6-B3F3-EB66-3ADD-2D557F10AA77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A20EDD9-0D97-F765-6A36-B9FA95D24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D2BB8AA-A5B8-AFCF-1200-6232FF5C01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9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E203AD7F-6393-6F01-63C2-19F24998C6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385E8BE-F4C1-CC3A-3C18-B7E8A44672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8E713917-8D7A-EFCA-FF7A-6AC4FC66A3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D8284C8-E458-E75C-67EE-E7BEE67F76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44" name="그림 4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FDA74E7-C3A6-4920-44C6-8704940465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56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7B03D2-37E5-2CBB-B320-0C4F46A98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0" t="25820" r="1540"/>
          <a:stretch>
            <a:fillRect/>
          </a:stretch>
        </p:blipFill>
        <p:spPr>
          <a:xfrm>
            <a:off x="6790238" y="2124409"/>
            <a:ext cx="2114201" cy="246384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81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35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0D30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CA5AE00-1CCF-AD0B-1C01-287E0024BD27}"/>
              </a:ext>
            </a:extLst>
          </p:cNvPr>
          <p:cNvSpPr txBox="1"/>
          <p:nvPr/>
        </p:nvSpPr>
        <p:spPr>
          <a:xfrm>
            <a:off x="2661177" y="2250612"/>
            <a:ext cx="3858190" cy="4030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김동민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메인 페이지,  좋아요, 좋아요 목록,  검색,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칼로리 계산기, 카카오 주소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API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연동,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헬스장 목록, 헬스장 상세페이지, 업체 등록,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</a:t>
            </a:r>
            <a:r>
              <a:rPr lang="ko-KR" altLang="en-US" sz="1300" b="1" dirty="0">
                <a:latin typeface="a타이틀고딕3"/>
                <a:ea typeface="a타이틀고딕3"/>
              </a:rPr>
              <a:t>프로필 변경</a:t>
            </a:r>
            <a:r>
              <a:rPr lang="en-US" altLang="ko-KR" sz="1300" b="1" dirty="0">
                <a:latin typeface="a타이틀고딕3"/>
                <a:ea typeface="a타이틀고딕3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사진등록/불러오기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,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비밀번호 찾기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이메일  인증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● </a:t>
            </a: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 시사</a:t>
            </a: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</a:rPr>
              <a:t>점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다시 하면 더 잘 할 수 있을 것 같은 아쉬움이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남지만 뿌듯함이 더 큽니다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.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이를 통해 팀워크와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의사소통의 중요성을 </a:t>
            </a:r>
            <a:r>
              <a:rPr lang="ko-KR" altLang="en-US" sz="1300" b="1" dirty="0">
                <a:latin typeface="a타이틀고딕3"/>
                <a:ea typeface="a타이틀고딕3"/>
              </a:rPr>
              <a:t>느낄 수 있었으며 강사님이</a:t>
            </a:r>
            <a:endParaRPr lang="en-US" altLang="ko-KR" sz="1300" b="1" dirty="0">
              <a:latin typeface="a타이틀고딕3"/>
              <a:ea typeface="a타이틀고딕3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얼마나 많은 노력으로 그 자리에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계신지</a:t>
            </a:r>
            <a:r>
              <a:rPr lang="ko-KR" altLang="en-US" sz="1300" b="1" dirty="0">
                <a:latin typeface="a타이틀고딕3"/>
                <a:ea typeface="a타이틀고딕3"/>
              </a:rPr>
              <a:t> 몸소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느낄수</a:t>
            </a:r>
            <a:r>
              <a:rPr lang="ko-KR" altLang="en-US" sz="1300" b="1" dirty="0">
                <a:latin typeface="a타이틀고딕3"/>
                <a:ea typeface="a타이틀고딕3"/>
              </a:rPr>
              <a:t> 있었습니다</a:t>
            </a:r>
            <a:r>
              <a:rPr lang="en-US" altLang="ko-KR" sz="1300" b="1" dirty="0">
                <a:latin typeface="a타이틀고딕3"/>
                <a:ea typeface="a타이틀고딕3"/>
              </a:rPr>
              <a:t>.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D665452-7CFB-A595-57B4-86ACA41664F1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D6FA8FF-C946-5B7A-1837-CDC473F29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5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3E3482C-FCF8-3E73-41AC-A318EFCB90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1A425C00-8B5D-8477-30E7-B2D165554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9979BCE-E77A-0B0F-50F8-C8010D473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3240760F-49E9-627D-C6A4-9B575852AD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2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D5BCAD3-CAC7-C512-9E79-6EA61B8F8A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6" name="그림 35" descr="폰트, 친필, 그래픽, 타이포그래피이(가) 표시된 사진">
            <a:extLst>
              <a:ext uri="{FF2B5EF4-FFF2-40B4-BE49-F238E27FC236}">
                <a16:creationId xmlns:a16="http://schemas.microsoft.com/office/drawing/2014/main" id="{902D4648-1207-A844-BB7B-402172BB87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94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C24A8AA-56EC-EE3A-4525-ACD41E7E6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85751" y="2124335"/>
            <a:ext cx="2123439" cy="244094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108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08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ACDF2D-9BF0-809B-5C70-DE790C7A0E82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1259A2DD-B9C3-23B1-A56D-BF86FD2322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DA3FEA8-19E9-70AE-6443-EEE2E249CE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2851E7FA-BDC2-D043-4B14-233C58B41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4E05DFCB-D836-5A2E-2450-36CBF10949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632C7F2-3F6D-C6A8-0152-53BEB4D02E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2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6086BE9B-425E-5B0B-DDD9-CA2B27E998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4" name="그림 3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411CBDF-4B51-9505-731C-2C1CBD8C8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7AB6E4-1191-BC90-CD98-AA935DCCC99A}"/>
              </a:ext>
            </a:extLst>
          </p:cNvPr>
          <p:cNvSpPr txBox="1"/>
          <p:nvPr/>
        </p:nvSpPr>
        <p:spPr>
          <a:xfrm>
            <a:off x="2661177" y="2250612"/>
            <a:ext cx="3429000" cy="3007233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진채희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C45B73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아이디 찾기, 비밀번호 변경, 마이페이지,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회원정보 수정페이지, 업체 등록 목록 구현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C45B73"/>
                </a:solidFill>
                <a:latin typeface="a타이틀고딕3"/>
                <a:ea typeface="a타이틀고딕3"/>
              </a:rPr>
              <a:t>시사점</a:t>
            </a:r>
            <a:endParaRPr lang="en-US" altLang="ko-KR" sz="1300" b="1" dirty="0">
              <a:solidFill>
                <a:srgbClr val="C45B73"/>
              </a:solidFill>
              <a:latin typeface="a타이틀고딕3"/>
              <a:ea typeface="a타이틀고딕3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팀 프로젝트를 하면서 팀 소통의 중요도가 매우 높다는 것을 </a:t>
            </a:r>
            <a:r>
              <a:rPr lang="en-US" altLang="ko-KR" sz="1300" b="1" dirty="0">
                <a:latin typeface="a타이틀고딕3"/>
                <a:ea typeface="a타이틀고딕3"/>
              </a:rPr>
              <a:t> </a:t>
            </a:r>
            <a:r>
              <a:rPr lang="ko-KR" altLang="en-US" sz="1300" b="1" dirty="0">
                <a:latin typeface="a타이틀고딕3"/>
                <a:ea typeface="a타이틀고딕3"/>
              </a:rPr>
              <a:t>느꼈고 불필요한 소스코드들을 매끄럽게 작성하지 못한 것에 아쉬움이 느껴진다</a:t>
            </a:r>
            <a:r>
              <a:rPr lang="en-US" altLang="ko-KR" sz="1300" b="1" dirty="0">
                <a:latin typeface="a타이틀고딕3"/>
                <a:ea typeface="a타이틀고딕3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latin typeface="a타이틀고딕3"/>
                <a:ea typeface="a타이틀고딕3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128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1CD3F97-3686-31D0-8793-BD24E2C5B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10" r="-2350"/>
          <a:stretch>
            <a:fillRect/>
          </a:stretch>
        </p:blipFill>
        <p:spPr>
          <a:xfrm>
            <a:off x="6764226" y="2127757"/>
            <a:ext cx="2209179" cy="2402839"/>
          </a:xfrm>
          <a:prstGeom prst="rect">
            <a:avLst/>
          </a:prstGeom>
        </p:spPr>
      </p:pic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573483C9-BB7E-FCE7-E9FB-FE7615ECE1C4}"/>
              </a:ext>
            </a:extLst>
          </p:cNvPr>
          <p:cNvSpPr/>
          <p:nvPr/>
        </p:nvSpPr>
        <p:spPr>
          <a:xfrm rot="5400000">
            <a:off x="6456654" y="-800198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7A0286E-2FC9-5C53-6561-7B7176364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-50000"/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4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6280418" y="-866859"/>
            <a:ext cx="342925" cy="32430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135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5E967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81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5E967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3F02B7-DF46-DBA3-420F-4A8C31B62C98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B3F3442-D52B-8FCA-8167-0436EE4741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F408EDA-C269-0456-EE0C-A1466D843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DEC7D2EA-8BC2-B341-8E70-DFF4370DD5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7B89C97-DAFD-1F7D-98E5-754C22BB8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C59D08E3-050F-BDDA-3E85-63076081C0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4B61D4F1-128D-8C88-8E18-D0D0A6AACD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6" name="그림 3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04F3875-65F9-789A-BE55-0140AB7F6B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5B12D8-38EA-4021-7197-6A01F1A92CF9}"/>
              </a:ext>
            </a:extLst>
          </p:cNvPr>
          <p:cNvSpPr txBox="1"/>
          <p:nvPr/>
        </p:nvSpPr>
        <p:spPr>
          <a:xfrm>
            <a:off x="2661177" y="2250612"/>
            <a:ext cx="3429000" cy="120674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손지호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984FB6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회원가입 기능 구현</a:t>
            </a:r>
            <a:endParaRPr lang="ko-KR" altLang="en-US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86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lum contrast="-50000"/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3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4940297" y="-2"/>
            <a:ext cx="7251702" cy="6858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929" y="656635"/>
            <a:ext cx="224933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제작 동기 및 목표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60900"/>
            <a:ext cx="4952364" cy="44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350168" algn="l"/>
              </a:tabLst>
              <a:defRPr lang="ko-KR" altLang="en-US"/>
            </a:pPr>
            <a:r>
              <a:rPr lang="ko-KR" altLang="en-US" sz="2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웹개발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 수업 과정에 대한 명확한 이해</a:t>
            </a:r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2227040" y="3214222"/>
            <a:ext cx="498286" cy="42955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2857" y="1365250"/>
            <a:ext cx="4946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/>
              <a:t>헬스장을 찾는 사람은 점점 많아지는 반면</a:t>
            </a:r>
          </a:p>
          <a:p>
            <a:pPr algn="ctr">
              <a:defRPr lang="ko-KR" altLang="en-US"/>
            </a:pPr>
            <a:r>
              <a:rPr lang="ko-KR" altLang="en-US" dirty="0"/>
              <a:t>헬스장에 대한 정보를 얻기 위한</a:t>
            </a:r>
          </a:p>
          <a:p>
            <a:pPr algn="ctr">
              <a:defRPr lang="ko-KR" altLang="en-US"/>
            </a:pPr>
            <a:r>
              <a:rPr lang="ko-KR" altLang="en-US" dirty="0"/>
              <a:t>플랫폼이 한정적인 점을 반영하여</a:t>
            </a:r>
          </a:p>
          <a:p>
            <a:pPr algn="ctr">
              <a:defRPr lang="ko-KR" altLang="en-US"/>
            </a:pPr>
            <a:r>
              <a:rPr lang="ko-KR" altLang="en-US" dirty="0"/>
              <a:t>불편함을 해소하고자 제작</a:t>
            </a:r>
          </a:p>
        </p:txBody>
      </p: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CD7393FF-93C4-E6EC-FE3A-121426AA0A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1A4D8B6A-12BD-BF84-413C-D694E07518B5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1699</Words>
  <Application>Microsoft Office PowerPoint</Application>
  <PresentationFormat>와이드스크린</PresentationFormat>
  <Paragraphs>555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a타이틀고딕2</vt:lpstr>
      <vt:lpstr>a타이틀고딕3</vt:lpstr>
      <vt:lpstr>a타이틀고딕4</vt:lpstr>
      <vt:lpstr>나눔고딕 ExtraBold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ITPS</dc:creator>
  <cp:lastModifiedBy>김 동민</cp:lastModifiedBy>
  <cp:revision>141</cp:revision>
  <dcterms:created xsi:type="dcterms:W3CDTF">2022-12-12T10:42:37Z</dcterms:created>
  <dcterms:modified xsi:type="dcterms:W3CDTF">2023-06-11T07:14:34Z</dcterms:modified>
  <cp:version/>
</cp:coreProperties>
</file>